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52.7</c:v>
                </c:pt>
                <c:pt idx="1">
                  <c:v>50.8</c:v>
                </c:pt>
                <c:pt idx="2">
                  <c:v>49.2</c:v>
                </c:pt>
                <c:pt idx="3">
                  <c:v>47.4</c:v>
                </c:pt>
                <c:pt idx="4">
                  <c:v>45.9</c:v>
                </c:pt>
                <c:pt idx="5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11.6</c:v>
                </c:pt>
                <c:pt idx="1">
                  <c:v>10.9</c:v>
                </c:pt>
                <c:pt idx="2">
                  <c:v>10.3</c:v>
                </c:pt>
                <c:pt idx="3">
                  <c:v>11.5</c:v>
                </c:pt>
                <c:pt idx="4">
                  <c:v>9.9</c:v>
                </c:pt>
                <c:pt idx="5">
                  <c:v>10.199999999999999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28.7</c:v>
                </c:pt>
                <c:pt idx="1">
                  <c:v>27.6</c:v>
                </c:pt>
                <c:pt idx="2">
                  <c:v>26.2</c:v>
                </c:pt>
                <c:pt idx="3">
                  <c:v>27</c:v>
                </c:pt>
                <c:pt idx="4">
                  <c:v>24.4</c:v>
                </c:pt>
                <c:pt idx="5">
                  <c:v>24</c:v>
                </c:pt>
              </c:numCache>
            </c:numRef>
          </c:val>
        </c:ser>
        <c:marker val="1"/>
        <c:axId val="31931008"/>
        <c:axId val="31945088"/>
      </c:lineChart>
      <c:catAx>
        <c:axId val="31931008"/>
        <c:scaling>
          <c:orientation val="minMax"/>
        </c:scaling>
        <c:axPos val="b"/>
        <c:tickLblPos val="nextTo"/>
        <c:crossAx val="31945088"/>
        <c:crosses val="autoZero"/>
        <c:auto val="1"/>
        <c:lblAlgn val="ctr"/>
        <c:lblOffset val="100"/>
      </c:catAx>
      <c:valAx>
        <c:axId val="31945088"/>
        <c:scaling>
          <c:orientation val="minMax"/>
        </c:scaling>
        <c:axPos val="l"/>
        <c:majorGridlines/>
        <c:numFmt formatCode="General" sourceLinked="1"/>
        <c:tickLblPos val="nextTo"/>
        <c:crossAx val="319310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</TotalTime>
  <Words>155</Words>
  <Application>Microsoft Office PowerPoint</Application>
  <PresentationFormat>画面に合わせる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33</cp:revision>
  <dcterms:created xsi:type="dcterms:W3CDTF">2007-07-25T12:24:05Z</dcterms:created>
  <dcterms:modified xsi:type="dcterms:W3CDTF">2007-07-28T11:26:19Z</dcterms:modified>
</cp:coreProperties>
</file>