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/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</TotalTime>
  <Words>150</Words>
  <Application>Microsoft Office PowerPoint</Application>
  <PresentationFormat>画面に合わせる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30</cp:revision>
  <dcterms:created xsi:type="dcterms:W3CDTF">2007-07-25T12:24:05Z</dcterms:created>
  <dcterms:modified xsi:type="dcterms:W3CDTF">2007-07-28T09:13:59Z</dcterms:modified>
</cp:coreProperties>
</file>