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45180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295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1295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/>
                </a:tc>
              </a:tr>
              <a:tr h="11295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1295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24.0%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</TotalTime>
  <Words>150</Words>
  <Application>Microsoft Office PowerPoint</Application>
  <PresentationFormat>画面に合わせる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27</cp:revision>
  <dcterms:created xsi:type="dcterms:W3CDTF">2007-07-25T12:24:05Z</dcterms:created>
  <dcterms:modified xsi:type="dcterms:W3CDTF">2007-07-28T08:50:13Z</dcterms:modified>
</cp:coreProperties>
</file>