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295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/>
                </a:tc>
              </a:tr>
              <a:tr h="11295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295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25</cp:revision>
  <dcterms:created xsi:type="dcterms:W3CDTF">2007-07-25T12:24:05Z</dcterms:created>
  <dcterms:modified xsi:type="dcterms:W3CDTF">2007-07-28T07:05:44Z</dcterms:modified>
</cp:coreProperties>
</file>