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24.0%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150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24</cp:revision>
  <dcterms:created xsi:type="dcterms:W3CDTF">2007-07-25T12:24:05Z</dcterms:created>
  <dcterms:modified xsi:type="dcterms:W3CDTF">2007-07-28T07:02:44Z</dcterms:modified>
</cp:coreProperties>
</file>