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7" r:id="rId4"/>
    <p:sldId id="259" r:id="rId5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8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線コネクタ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タイトル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9" name="サブタイトル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ja-JP" altLang="en-US" smtClean="0"/>
              <a:t>マスタ サブタイトルの書式設定</a:t>
            </a:r>
            <a:endParaRPr kumimoji="0" lang="en-US"/>
          </a:p>
        </p:txBody>
      </p:sp>
      <p:sp>
        <p:nvSpPr>
          <p:cNvPr id="16" name="日付プレースホルダ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2007/7/28</a:t>
            </a:fld>
            <a:endParaRPr kumimoji="1" lang="ja-JP" altLang="en-US"/>
          </a:p>
        </p:txBody>
      </p:sp>
      <p:sp>
        <p:nvSpPr>
          <p:cNvPr id="2" name="フッター プレースホルダ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5" name="スライド番号プレースホルダ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2007/7/28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2007/7/28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タイトル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27" name="コンテンツ プレースホルダ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25" name="日付プレースホルダ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2007/7/28</a:t>
            </a:fld>
            <a:endParaRPr kumimoji="1" lang="ja-JP" altLang="en-US"/>
          </a:p>
        </p:txBody>
      </p:sp>
      <p:sp>
        <p:nvSpPr>
          <p:cNvPr id="19" name="フッター プレースホルダ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16" name="スライド番号プレースホルダ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線コネクタ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テキスト プレースホルダ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19" name="日付プレースホルダ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2007/7/28</a:t>
            </a:fld>
            <a:endParaRPr kumimoji="1" lang="ja-JP" altLang="en-US"/>
          </a:p>
        </p:txBody>
      </p:sp>
      <p:sp>
        <p:nvSpPr>
          <p:cNvPr id="11" name="フッター プレースホルダ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6" name="スライド番号プレースホルダ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8" name="タイトル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タイトル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14" name="コンテンツ プレースホルダ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13" name="コンテンツ プレースホルダ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21" name="日付プレースホルダ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2007/7/28</a:t>
            </a:fld>
            <a:endParaRPr kumimoji="1" lang="ja-JP" altLang="en-US"/>
          </a:p>
        </p:txBody>
      </p:sp>
      <p:sp>
        <p:nvSpPr>
          <p:cNvPr id="10" name="フッター プレースホルダ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1" name="スライド番号プレースホルダ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タイトル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13" name="テキスト プレースホルダ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25" name="テキスト プレースホルダ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28" name="コンテンツ プレースホルダ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10" name="日付プレースホルダ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2007/7/28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11" name="直線コネクタ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タイトル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12" name="日付プレースホルダ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2007/7/28</a:t>
            </a:fld>
            <a:endParaRPr kumimoji="1" lang="ja-JP" altLang="en-US"/>
          </a:p>
        </p:txBody>
      </p:sp>
      <p:sp>
        <p:nvSpPr>
          <p:cNvPr id="21" name="フッター プレースホルダ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2007/7/28</a:t>
            </a:fld>
            <a:endParaRPr kumimoji="1" lang="ja-JP" altLang="en-US"/>
          </a:p>
        </p:txBody>
      </p:sp>
      <p:sp>
        <p:nvSpPr>
          <p:cNvPr id="24" name="フッター プレースホルダ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直線コネクタ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タイトル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26" name="テキスト プレースホルダ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14" name="コンテンツ プレースホルダ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25" name="日付プレースホルダ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2007/7/28</a:t>
            </a:fld>
            <a:endParaRPr kumimoji="1" lang="ja-JP" altLang="en-US"/>
          </a:p>
        </p:txBody>
      </p:sp>
      <p:sp>
        <p:nvSpPr>
          <p:cNvPr id="29" name="フッター プレースホルダ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図プレースホルダ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ja-JP" altLang="en-US" smtClean="0"/>
              <a:t>アイコンをクリックして図を追加</a:t>
            </a:r>
            <a:endParaRPr kumimoji="0" lang="en-US" dirty="0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2007/7/28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1" name="スライド番号プレースホルダ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17" name="タイトル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26" name="テキスト プレースホルダ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線コネクタ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テキスト プレースホルダ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  <a:p>
            <a:pPr lvl="1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2 </a:t>
            </a:r>
            <a:r>
              <a:rPr kumimoji="0" lang="ja-JP" altLang="en-US" smtClean="0"/>
              <a:t>レベル</a:t>
            </a:r>
          </a:p>
          <a:p>
            <a:pPr lvl="2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3 </a:t>
            </a:r>
            <a:r>
              <a:rPr kumimoji="0" lang="ja-JP" altLang="en-US" smtClean="0"/>
              <a:t>レベル</a:t>
            </a:r>
          </a:p>
          <a:p>
            <a:pPr lvl="3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4 </a:t>
            </a:r>
            <a:r>
              <a:rPr kumimoji="0" lang="ja-JP" altLang="en-US" smtClean="0"/>
              <a:t>レベル</a:t>
            </a:r>
          </a:p>
          <a:p>
            <a:pPr lvl="4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5 </a:t>
            </a:r>
            <a:r>
              <a:rPr kumimoji="0" lang="ja-JP" altLang="en-US" smtClean="0"/>
              <a:t>レベル</a:t>
            </a:r>
            <a:endParaRPr kumimoji="0" lang="en-US"/>
          </a:p>
        </p:txBody>
      </p:sp>
      <p:sp>
        <p:nvSpPr>
          <p:cNvPr id="11" name="日付プレースホルダ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02C902B-4B20-4CF1-9122-C1CDB8FFE2F6}" type="datetimeFigureOut">
              <a:rPr kumimoji="1" lang="ja-JP" altLang="en-US" smtClean="0"/>
              <a:pPr/>
              <a:t>2007/7/28</a:t>
            </a:fld>
            <a:endParaRPr kumimoji="1" lang="ja-JP" altLang="en-US"/>
          </a:p>
        </p:txBody>
      </p:sp>
      <p:sp>
        <p:nvSpPr>
          <p:cNvPr id="28" name="フッター プレースホルダ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10" name="タイトル プレースホルダ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9" name="直線コネクタ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直線コネクタ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1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1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1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1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1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1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1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1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1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1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dirty="0" smtClean="0"/>
              <a:t>タバコと健康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ja-JP" altLang="en-US" dirty="0"/>
              <a:t>喫煙の現状と対策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発表の趣旨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en-US" altLang="ja-JP" dirty="0" smtClean="0"/>
          </a:p>
          <a:p>
            <a:pPr>
              <a:buFont typeface="Wingdings" pitchFamily="2" charset="2"/>
              <a:buChar char="n"/>
            </a:pPr>
            <a:r>
              <a:rPr lang="ja-JP" altLang="en-US" dirty="0" smtClean="0"/>
              <a:t>タバコの有害性</a:t>
            </a:r>
          </a:p>
          <a:p>
            <a:pPr>
              <a:buFont typeface="Wingdings" pitchFamily="2" charset="2"/>
              <a:buChar char="n"/>
            </a:pPr>
            <a:endParaRPr lang="ja-JP" altLang="en-US" dirty="0" smtClean="0"/>
          </a:p>
          <a:p>
            <a:pPr>
              <a:buFont typeface="Wingdings" pitchFamily="2" charset="2"/>
              <a:buChar char="n"/>
            </a:pPr>
            <a:r>
              <a:rPr lang="ja-JP" altLang="en-US" dirty="0" smtClean="0"/>
              <a:t>最近の喫煙者の年次推移</a:t>
            </a:r>
          </a:p>
          <a:p>
            <a:pPr>
              <a:buFont typeface="Wingdings" pitchFamily="2" charset="2"/>
              <a:buChar char="n"/>
            </a:pPr>
            <a:endParaRPr lang="ja-JP" altLang="en-US" dirty="0" smtClean="0"/>
          </a:p>
          <a:p>
            <a:pPr>
              <a:buFont typeface="Wingdings" pitchFamily="2" charset="2"/>
              <a:buChar char="n"/>
            </a:pPr>
            <a:r>
              <a:rPr lang="ja-JP" altLang="en-US" dirty="0" smtClean="0"/>
              <a:t>未成年者の禁煙対策</a:t>
            </a:r>
            <a:endParaRPr kumimoji="1" lang="ja-JP" altLang="en-US" dirty="0"/>
          </a:p>
        </p:txBody>
      </p:sp>
      <p:pic>
        <p:nvPicPr>
          <p:cNvPr id="1026" name="Picture 2" descr="C:\Users\相澤　裕介\AppData\Local\Microsoft\Windows\Temporary Internet Files\Content.IE5\WVYL2NWP\MCj0290956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72264" y="5214950"/>
            <a:ext cx="2120117" cy="1365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タバコに含まれる主な有害成分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5089548"/>
          </a:xfrm>
        </p:spPr>
        <p:txBody>
          <a:bodyPr>
            <a:normAutofit fontScale="85000" lnSpcReduction="20000"/>
          </a:bodyPr>
          <a:lstStyle/>
          <a:p>
            <a:pPr>
              <a:buSzPct val="100000"/>
              <a:buFont typeface="Wingdings" pitchFamily="2" charset="2"/>
              <a:buChar char="n"/>
            </a:pPr>
            <a:r>
              <a:rPr lang="ja-JP" altLang="en-US" sz="3700" spc="-300" dirty="0" smtClean="0">
                <a:latin typeface="+mj-ea"/>
                <a:ea typeface="+mj-ea"/>
              </a:rPr>
              <a:t>ター</a:t>
            </a:r>
            <a:r>
              <a:rPr lang="ja-JP" altLang="en-US" sz="3700" dirty="0" smtClean="0">
                <a:latin typeface="+mj-ea"/>
                <a:ea typeface="+mj-ea"/>
              </a:rPr>
              <a:t>ル</a:t>
            </a:r>
          </a:p>
          <a:p>
            <a:pPr lvl="1">
              <a:buFont typeface="Wingdings" pitchFamily="2" charset="2"/>
              <a:buChar char="l"/>
            </a:pPr>
            <a:r>
              <a:rPr lang="ja-JP" altLang="en-US" dirty="0" smtClean="0"/>
              <a:t>多くの</a:t>
            </a:r>
            <a:r>
              <a:rPr lang="ja-JP" altLang="en-US" u="sng" dirty="0" smtClean="0">
                <a:solidFill>
                  <a:srgbClr val="FF0000"/>
                </a:solidFill>
              </a:rPr>
              <a:t>発がん性物質</a:t>
            </a:r>
            <a:r>
              <a:rPr lang="ja-JP" altLang="en-US" dirty="0" smtClean="0"/>
              <a:t>を含む（ヤニ）</a:t>
            </a:r>
          </a:p>
          <a:p>
            <a:endParaRPr lang="ja-JP" altLang="en-US" dirty="0" smtClean="0"/>
          </a:p>
          <a:p>
            <a:pPr>
              <a:buSzPct val="100000"/>
              <a:buFont typeface="Wingdings" pitchFamily="2" charset="2"/>
              <a:buChar char="n"/>
            </a:pPr>
            <a:r>
              <a:rPr lang="ja-JP" altLang="en-US" sz="3700" spc="-300" dirty="0" smtClean="0">
                <a:latin typeface="+mj-ea"/>
                <a:ea typeface="+mj-ea"/>
              </a:rPr>
              <a:t>ニコチ</a:t>
            </a:r>
            <a:r>
              <a:rPr lang="ja-JP" altLang="en-US" sz="3700" dirty="0" smtClean="0">
                <a:latin typeface="+mj-ea"/>
                <a:ea typeface="+mj-ea"/>
              </a:rPr>
              <a:t>ン</a:t>
            </a:r>
          </a:p>
          <a:p>
            <a:pPr lvl="1">
              <a:buFont typeface="Wingdings" pitchFamily="2" charset="2"/>
              <a:buChar char="l"/>
            </a:pPr>
            <a:r>
              <a:rPr lang="ja-JP" altLang="en-US" dirty="0" smtClean="0"/>
              <a:t>血管を収縮させ、心臓に負担を与える</a:t>
            </a:r>
          </a:p>
          <a:p>
            <a:pPr lvl="1">
              <a:buFont typeface="Wingdings" pitchFamily="2" charset="2"/>
              <a:buChar char="l"/>
            </a:pPr>
            <a:r>
              <a:rPr lang="ja-JP" altLang="en-US" dirty="0" smtClean="0"/>
              <a:t>中毒性がある</a:t>
            </a:r>
          </a:p>
          <a:p>
            <a:endParaRPr lang="ja-JP" altLang="en-US" dirty="0" smtClean="0"/>
          </a:p>
          <a:p>
            <a:pPr>
              <a:buSzPct val="100000"/>
              <a:buFont typeface="Wingdings" pitchFamily="2" charset="2"/>
              <a:buChar char="n"/>
            </a:pPr>
            <a:r>
              <a:rPr lang="ja-JP" altLang="en-US" sz="3700" dirty="0" smtClean="0">
                <a:latin typeface="+mj-ea"/>
                <a:ea typeface="+mj-ea"/>
              </a:rPr>
              <a:t>一酸化炭素</a:t>
            </a:r>
          </a:p>
          <a:p>
            <a:pPr lvl="1">
              <a:buFont typeface="Wingdings" pitchFamily="2" charset="2"/>
              <a:buChar char="l"/>
            </a:pPr>
            <a:r>
              <a:rPr lang="ja-JP" altLang="en-US" dirty="0" smtClean="0"/>
              <a:t>酸素の運搬を妨げる物質</a:t>
            </a:r>
          </a:p>
          <a:p>
            <a:pPr lvl="1">
              <a:buFont typeface="Wingdings" pitchFamily="2" charset="2"/>
              <a:buChar char="l"/>
            </a:pPr>
            <a:r>
              <a:rPr lang="ja-JP" altLang="en-US" dirty="0" smtClean="0"/>
              <a:t>心臓に負担をかけ、動脈硬化の原因にもなる</a:t>
            </a:r>
          </a:p>
          <a:p>
            <a:endParaRPr lang="ja-JP" altLang="en-US" dirty="0" smtClean="0"/>
          </a:p>
          <a:p>
            <a:pPr algn="r">
              <a:buNone/>
            </a:pPr>
            <a:r>
              <a:rPr lang="en-US" altLang="ja-JP" sz="2300" dirty="0" smtClean="0"/>
              <a:t>※</a:t>
            </a:r>
            <a:r>
              <a:rPr lang="ja-JP" altLang="en-US" sz="2300" dirty="0" smtClean="0"/>
              <a:t>タバコには、上記の他にも多くの有害物質が含まれています。</a:t>
            </a:r>
            <a:endParaRPr kumimoji="1" lang="ja-JP" altLang="en-US" sz="23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喫煙習慣者の年次推移</a:t>
            </a:r>
            <a:endParaRPr kumimoji="1" lang="ja-JP" altLang="en-US" dirty="0"/>
          </a:p>
        </p:txBody>
      </p:sp>
      <p:graphicFrame>
        <p:nvGraphicFramePr>
          <p:cNvPr id="4" name="コンテンツ プレースホルダ 3"/>
          <p:cNvGraphicFramePr>
            <a:graphicFrameLocks noGrp="1"/>
          </p:cNvGraphicFramePr>
          <p:nvPr>
            <p:ph idx="1"/>
          </p:nvPr>
        </p:nvGraphicFramePr>
        <p:xfrm>
          <a:off x="304800" y="1554163"/>
          <a:ext cx="8686797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0971"/>
                <a:gridCol w="1240971"/>
                <a:gridCol w="1240971"/>
                <a:gridCol w="1240971"/>
                <a:gridCol w="1240971"/>
                <a:gridCol w="1240971"/>
                <a:gridCol w="1240971"/>
              </a:tblGrid>
              <a:tr h="37084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97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98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99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00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01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02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男性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52.7%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50.8%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49.2%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47.4%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45.9%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43.3%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女性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11.6%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10.9%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10.3%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11.5%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9.9%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10.2%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全体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28.7%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27.6%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26.2%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27.0%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24.4%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mtClean="0"/>
                        <a:t>24.0%</a:t>
                      </a:r>
                      <a:endParaRPr kumimoji="1" lang="ja-JP" alt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トラベル">
  <a:themeElements>
    <a:clrScheme name="トラベル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トラベル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トラベル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26</TotalTime>
  <Words>150</Words>
  <Application>Microsoft Office PowerPoint</Application>
  <PresentationFormat>画面に合わせる (4:3)</PresentationFormat>
  <Paragraphs>50</Paragraphs>
  <Slides>4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5" baseType="lpstr">
      <vt:lpstr>トラベル</vt:lpstr>
      <vt:lpstr>タバコと健康</vt:lpstr>
      <vt:lpstr>発表の趣旨</vt:lpstr>
      <vt:lpstr>タバコに含まれる主な有害成分</vt:lpstr>
      <vt:lpstr>喫煙習慣者の年次推移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タバコと喫煙問題</dc:title>
  <dc:creator>相澤　裕介</dc:creator>
  <cp:lastModifiedBy>相澤　裕介</cp:lastModifiedBy>
  <cp:revision>24</cp:revision>
  <dcterms:created xsi:type="dcterms:W3CDTF">2007-07-25T12:24:05Z</dcterms:created>
  <dcterms:modified xsi:type="dcterms:W3CDTF">2007-07-28T07:02:44Z</dcterms:modified>
</cp:coreProperties>
</file>