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16" name="日付プレースホル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" name="フッター プレースホル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7" name="コンテンツ プレースホル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9" name="日付プレースホル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25" name="テキスト プレースホル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4" name="フッター プレースホル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9" name="フッター プレースホル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タイトル プレースホル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喫煙の現状と対策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タバコの有害性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最近の喫煙者の年次推移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未成年者の禁煙対策</a:t>
            </a:r>
            <a:endParaRPr kumimoji="1" lang="ja-JP" altLang="en-US" dirty="0"/>
          </a:p>
        </p:txBody>
      </p:sp>
      <p:pic>
        <p:nvPicPr>
          <p:cNvPr id="1026" name="Picture 2" descr="C:\Users\相澤　裕介\AppData\Local\Microsoft\Windows\Temporary Internet Files\Content.IE5\WVYL2NWP\MCj0290956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5214950"/>
            <a:ext cx="2120117" cy="1365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8954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ター</a:t>
            </a:r>
            <a:r>
              <a:rPr lang="ja-JP" altLang="en-US" sz="3700" dirty="0" smtClean="0">
                <a:latin typeface="+mj-ea"/>
                <a:ea typeface="+mj-ea"/>
              </a:rPr>
              <a:t>ル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血管を収縮させ、心臓に負担を与える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中毒性がある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酸素の運搬を妨げる物質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心臓に負担をかけ、動脈硬化の原因にもなる</a:t>
            </a:r>
          </a:p>
          <a:p>
            <a:endParaRPr lang="ja-JP" altLang="en-US" dirty="0" smtClean="0"/>
          </a:p>
          <a:p>
            <a:pPr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</TotalTime>
  <Words>94</Words>
  <Application>Microsoft Office PowerPoint</Application>
  <PresentationFormat>画面に合わせる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トラベル</vt:lpstr>
      <vt:lpstr>タバコと健康</vt:lpstr>
      <vt:lpstr>発表の趣旨</vt:lpstr>
      <vt:lpstr>タバコに含まれる主な有害成分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　裕介</dc:creator>
  <cp:lastModifiedBy>相澤　裕介</cp:lastModifiedBy>
  <cp:revision>23</cp:revision>
  <dcterms:created xsi:type="dcterms:W3CDTF">2007-07-25T12:24:05Z</dcterms:created>
  <dcterms:modified xsi:type="dcterms:W3CDTF">2007-07-28T06:30:25Z</dcterms:modified>
</cp:coreProperties>
</file>