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A469CA-E587-4758-ABBB-41FB3CC483E7}" type="datetimeFigureOut">
              <a:rPr kumimoji="1" lang="ja-JP" altLang="en-US" smtClean="0"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80ACE18-FD57-4CC8-91A9-246FDC3D24B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日本</a:t>
            </a:r>
            <a:r>
              <a:rPr lang="ja-JP" altLang="en-US" dirty="0" smtClean="0"/>
              <a:t>の自然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上高地の大正池</a:t>
            </a:r>
            <a:endParaRPr kumimoji="1" lang="ja-JP" altLang="en-US" dirty="0"/>
          </a:p>
        </p:txBody>
      </p:sp>
      <p:pic>
        <p:nvPicPr>
          <p:cNvPr id="1029" name="Picture 5" descr="D:\ステップ30_PP2007\演習問題の解答\photo.jpg"/>
          <p:cNvPicPr>
            <a:picLocks noChangeAspect="1" noChangeArrowheads="1"/>
          </p:cNvPicPr>
          <p:nvPr/>
        </p:nvPicPr>
        <p:blipFill>
          <a:blip r:embed="rId2">
            <a:lum bright="10000" contrast="10000"/>
          </a:blip>
          <a:srcRect/>
          <a:stretch>
            <a:fillRect/>
          </a:stretch>
        </p:blipFill>
        <p:spPr bwMode="auto">
          <a:xfrm>
            <a:off x="1928794" y="2101430"/>
            <a:ext cx="5929354" cy="4446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8</Words>
  <Application>Microsoft Office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フレッシュ</vt:lpstr>
      <vt:lpstr>スライド 1</vt:lpstr>
      <vt:lpstr>日本の自然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相澤　裕介</dc:creator>
  <cp:lastModifiedBy>相澤　裕介</cp:lastModifiedBy>
  <cp:revision>3</cp:revision>
  <dcterms:created xsi:type="dcterms:W3CDTF">2007-07-28T06:01:14Z</dcterms:created>
  <dcterms:modified xsi:type="dcterms:W3CDTF">2007-07-28T06:11:56Z</dcterms:modified>
</cp:coreProperties>
</file>