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タイトル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16" name="日付プレースホルダ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" name="フッター プレースホル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5" name="スライド番号プレースホルダ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7" name="コンテンツ プレースホルダ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テキスト プレースホルダ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9" name="日付プレースホルダ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1" name="フッター プレースホルダ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6" name="スライド番号プレースホルダ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3" name="コンテンツ プレースホルダ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1" name="日付プレースホルダ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10" name="フッター プレースホルダ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25" name="テキスト プレースホルダ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8" name="コンテンツ プレースホルダ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1" name="直線コネクタ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タイトル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2" name="日付プレースホル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1" name="フッター プレースホルダ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4" name="フッター プレースホルダ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直線コネクタ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14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25" name="日付プレースホルダ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9" name="フッター プレースホルダ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図プレースホルダ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1" name="スライド番号プレースホルダ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7" name="タイトル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6" name="テキスト プレースホルダ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直線コネクタ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テキスト プレースホルダ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1" name="日付プレースホルダ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02C902B-4B20-4CF1-9122-C1CDB8FFE2F6}" type="datetimeFigureOut">
              <a:rPr kumimoji="1" lang="ja-JP" altLang="en-US" smtClean="0"/>
              <a:pPr/>
              <a:t>2007/7/26</a:t>
            </a:fld>
            <a:endParaRPr kumimoji="1" lang="ja-JP" altLang="en-US"/>
          </a:p>
        </p:txBody>
      </p:sp>
      <p:sp>
        <p:nvSpPr>
          <p:cNvPr id="28" name="フッター プレースホルダ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E4DD04B-03BD-495B-BD14-2EEC536BF640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0" name="タイトル プレースホルダ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直線コネクタ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直線コネクタ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1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1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1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1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1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 smtClean="0"/>
              <a:t>タバコと健康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喫煙の現状と対策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タバコに含まれる主な有害成分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ター</a:t>
            </a:r>
            <a:r>
              <a:rPr lang="ja-JP" altLang="en-US" sz="3700" dirty="0" smtClean="0">
                <a:latin typeface="+mj-ea"/>
                <a:ea typeface="+mj-ea"/>
              </a:rPr>
              <a:t>ル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多くの</a:t>
            </a:r>
            <a:r>
              <a:rPr lang="ja-JP" altLang="en-US" u="sng" dirty="0" smtClean="0">
                <a:solidFill>
                  <a:srgbClr val="FF0000"/>
                </a:solidFill>
              </a:rPr>
              <a:t>発がん性物質</a:t>
            </a:r>
            <a:r>
              <a:rPr lang="ja-JP" altLang="en-US" dirty="0" smtClean="0"/>
              <a:t>を含む（ヤニ）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spc="-300" dirty="0" smtClean="0">
                <a:latin typeface="+mj-ea"/>
                <a:ea typeface="+mj-ea"/>
              </a:rPr>
              <a:t>ニコチ</a:t>
            </a:r>
            <a:r>
              <a:rPr lang="ja-JP" altLang="en-US" sz="3700" dirty="0" smtClean="0">
                <a:latin typeface="+mj-ea"/>
                <a:ea typeface="+mj-ea"/>
              </a:rPr>
              <a:t>ン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血管を収縮させ、心臓に負担を与える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中毒性がある</a:t>
            </a:r>
          </a:p>
          <a:p>
            <a:endParaRPr lang="ja-JP" altLang="en-US" dirty="0" smtClean="0"/>
          </a:p>
          <a:p>
            <a:pPr>
              <a:buSzPct val="100000"/>
              <a:buFont typeface="Wingdings" pitchFamily="2" charset="2"/>
              <a:buChar char="n"/>
            </a:pPr>
            <a:r>
              <a:rPr lang="ja-JP" altLang="en-US" sz="3700" dirty="0" smtClean="0">
                <a:latin typeface="+mj-ea"/>
                <a:ea typeface="+mj-ea"/>
              </a:rPr>
              <a:t>一酸化炭素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酸素の運搬を妨げる物質</a:t>
            </a:r>
          </a:p>
          <a:p>
            <a:pPr lvl="1">
              <a:buFont typeface="Wingdings" pitchFamily="2" charset="2"/>
              <a:buChar char="l"/>
            </a:pPr>
            <a:r>
              <a:rPr lang="ja-JP" altLang="en-US" dirty="0" smtClean="0"/>
              <a:t>心臓に負担をかけ、動脈硬化の原因にもなる</a:t>
            </a:r>
          </a:p>
          <a:p>
            <a:endParaRPr lang="ja-JP" altLang="en-US" dirty="0" smtClean="0"/>
          </a:p>
          <a:p>
            <a:pPr algn="r">
              <a:buNone/>
            </a:pPr>
            <a:r>
              <a:rPr lang="en-US" altLang="ja-JP" sz="2300" dirty="0" smtClean="0"/>
              <a:t>※</a:t>
            </a:r>
            <a:r>
              <a:rPr lang="ja-JP" altLang="en-US" sz="2300" dirty="0" smtClean="0"/>
              <a:t>タバコには、上記の他にも多くの有害物質が含まれています。</a:t>
            </a:r>
            <a:endParaRPr kumimoji="1" lang="ja-JP" altLang="en-US" sz="23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発表の趣旨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タバコの有害性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最近の喫煙者の年次推移</a:t>
            </a:r>
          </a:p>
          <a:p>
            <a:pPr>
              <a:buFont typeface="Wingdings" pitchFamily="2" charset="2"/>
              <a:buChar char="n"/>
            </a:pPr>
            <a:endParaRPr lang="ja-JP" altLang="en-US" dirty="0" smtClean="0"/>
          </a:p>
          <a:p>
            <a:pPr>
              <a:buFont typeface="Wingdings" pitchFamily="2" charset="2"/>
              <a:buChar char="n"/>
            </a:pPr>
            <a:r>
              <a:rPr lang="ja-JP" altLang="en-US" dirty="0" smtClean="0"/>
              <a:t>未成年者の禁煙対策</a:t>
            </a:r>
            <a:endParaRPr kumimoji="1" lang="ja-JP" alt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トラベル">
  <a:themeElements>
    <a:clrScheme name="トラベル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トラベル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トラベル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20</TotalTime>
  <Words>94</Words>
  <Application>Microsoft Office PowerPoint</Application>
  <PresentationFormat>画面に合わせる (4:3)</PresentationFormat>
  <Paragraphs>22</Paragraphs>
  <Slides>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4" baseType="lpstr">
      <vt:lpstr>トラベル</vt:lpstr>
      <vt:lpstr>タバコと健康</vt:lpstr>
      <vt:lpstr>タバコに含まれる主な有害成分</vt:lpstr>
      <vt:lpstr>発表の趣旨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タバコと喫煙問題</dc:title>
  <dc:creator>相澤　裕介</dc:creator>
  <cp:lastModifiedBy>相澤　裕介</cp:lastModifiedBy>
  <cp:revision>19</cp:revision>
  <dcterms:created xsi:type="dcterms:W3CDTF">2007-07-25T12:24:05Z</dcterms:created>
  <dcterms:modified xsi:type="dcterms:W3CDTF">2007-07-26T11:50:12Z</dcterms:modified>
</cp:coreProperties>
</file>