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タイトル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16" name="日付プレースホルダ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" name="フッター プレースホル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5" name="スライド番号プレースホルダ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7" name="コンテンツ プレースホルダ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9" name="フッター プレースホルダ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テキスト プレースホルダ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9" name="日付プレースホルダ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フッター プレースホルダ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6" name="スライド番号プレースホルダ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25" name="テキスト プレースホルダ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8" name="コンテンツ プレースホルダ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タイトル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2" name="日付プレースホルダ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4" name="フッター プレースホルダ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タイトル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14" name="コンテンツ プレースホルダ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25" name="日付プレースホルダ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9" name="フッター プレースホルダ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図プレースホルダ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1" name="スライド番号プレースホルダ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7" name="タイトル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6" name="テキスト プレースホルダ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テキスト プレースホルダ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1" name="日付プレースホルダ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28" name="フッター プレースホルダ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タイトル プレースホルダ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1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1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1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1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1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1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1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ター</a:t>
            </a:r>
            <a:r>
              <a:rPr lang="ja-JP" altLang="en-US" sz="3700" dirty="0" smtClean="0">
                <a:latin typeface="+mj-ea"/>
                <a:ea typeface="+mj-ea"/>
              </a:rPr>
              <a:t>ル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多くの</a:t>
            </a:r>
            <a:r>
              <a:rPr lang="ja-JP" altLang="en-US" u="sng" dirty="0" smtClean="0">
                <a:solidFill>
                  <a:srgbClr val="FF0000"/>
                </a:solidFill>
              </a:rPr>
              <a:t>発がん性物質</a:t>
            </a:r>
            <a:r>
              <a:rPr lang="ja-JP" altLang="en-US" dirty="0" smtClean="0"/>
              <a:t>を含む（ヤニ）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spc="-300" dirty="0" smtClean="0">
                <a:latin typeface="+mj-ea"/>
                <a:ea typeface="+mj-ea"/>
              </a:rPr>
              <a:t>ニコチ</a:t>
            </a:r>
            <a:r>
              <a:rPr lang="ja-JP" altLang="en-US" sz="3700" dirty="0" smtClean="0">
                <a:latin typeface="+mj-ea"/>
                <a:ea typeface="+mj-ea"/>
              </a:rPr>
              <a:t>ン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血管を収縮させ、心臓に負担を与える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pPr>
              <a:buSzPct val="100000"/>
              <a:buFont typeface="Wingdings" pitchFamily="2" charset="2"/>
              <a:buChar char="n"/>
            </a:pPr>
            <a:r>
              <a:rPr lang="ja-JP" altLang="en-US" sz="3700" dirty="0" smtClean="0">
                <a:latin typeface="+mj-ea"/>
                <a:ea typeface="+mj-ea"/>
              </a:rPr>
              <a:t>一酸化炭素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酸素の運搬を妨げる物質</a:t>
            </a:r>
          </a:p>
          <a:p>
            <a:pPr lvl="1">
              <a:buFont typeface="Wingdings" pitchFamily="2" charset="2"/>
              <a:buChar char="l"/>
            </a:pPr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sz="2300" dirty="0" smtClean="0"/>
              <a:t>※</a:t>
            </a:r>
            <a:r>
              <a:rPr lang="ja-JP" altLang="en-US" sz="2300" dirty="0" smtClean="0"/>
              <a:t>タバコには、上記の他にも多くの有害物質が含まれています。</a:t>
            </a:r>
            <a:endParaRPr kumimoji="1" lang="ja-JP" altLang="en-US" sz="23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トラベル">
  <a:themeElements>
    <a:clrScheme name="トラベル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トラベル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トラベル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トラベル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17</cp:revision>
  <dcterms:created xsi:type="dcterms:W3CDTF">2007-07-25T12:24:05Z</dcterms:created>
  <dcterms:modified xsi:type="dcterms:W3CDTF">2007-07-26T11:31:26Z</dcterms:modified>
</cp:coreProperties>
</file>