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  <a:endParaRPr lang="ja-JP" altLang="en-US" sz="3700" dirty="0" smtClean="0">
              <a:latin typeface="+mj-ea"/>
              <a:ea typeface="+mj-ea"/>
            </a:endParaRPr>
          </a:p>
          <a:p>
            <a:pPr lvl="1"/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13</cp:revision>
  <dcterms:created xsi:type="dcterms:W3CDTF">2007-07-25T12:24:05Z</dcterms:created>
  <dcterms:modified xsi:type="dcterms:W3CDTF">2007-07-26T07:32:35Z</dcterms:modified>
</cp:coreProperties>
</file>