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ja-JP" altLang="en-US" sz="3700" dirty="0" smtClean="0">
                <a:latin typeface="+mj-ea"/>
                <a:ea typeface="+mj-ea"/>
              </a:rPr>
              <a:t>タール</a:t>
            </a:r>
          </a:p>
          <a:p>
            <a:pPr lvl="1"/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r>
              <a:rPr lang="ja-JP" altLang="en-US" sz="3700" dirty="0" smtClean="0">
                <a:latin typeface="+mj-ea"/>
                <a:ea typeface="+mj-ea"/>
              </a:rPr>
              <a:t>ニコチン</a:t>
            </a:r>
          </a:p>
          <a:p>
            <a:pPr lvl="1"/>
            <a:r>
              <a:rPr lang="ja-JP" altLang="en-US" dirty="0" smtClean="0"/>
              <a:t>血管を収縮させ、心臓に負担を与える</a:t>
            </a:r>
          </a:p>
          <a:p>
            <a:pPr lvl="1"/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/>
            <a:r>
              <a:rPr lang="ja-JP" altLang="en-US" dirty="0" smtClean="0"/>
              <a:t>酸素の運搬を妨げる物質</a:t>
            </a:r>
          </a:p>
          <a:p>
            <a:pPr lvl="1"/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トラベル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12</cp:revision>
  <dcterms:created xsi:type="dcterms:W3CDTF">2007-07-25T12:24:05Z</dcterms:created>
  <dcterms:modified xsi:type="dcterms:W3CDTF">2007-07-26T07:31:35Z</dcterms:modified>
</cp:coreProperties>
</file>