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sz="3700" dirty="0" smtClean="0">
                <a:latin typeface="+mj-ea"/>
                <a:ea typeface="+mj-ea"/>
              </a:rPr>
              <a:t>タール</a:t>
            </a: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11</cp:revision>
  <dcterms:created xsi:type="dcterms:W3CDTF">2007-07-25T12:24:05Z</dcterms:created>
  <dcterms:modified xsi:type="dcterms:W3CDTF">2007-07-26T06:57:13Z</dcterms:modified>
</cp:coreProperties>
</file>