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正方形/長方形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正方形/長方形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正方形/長方形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02C902B-4B20-4CF1-9122-C1CDB8FFE2F6}" type="datetimeFigureOut">
              <a:rPr kumimoji="1" lang="ja-JP" altLang="en-US" smtClean="0"/>
              <a:pPr/>
              <a:t>2007/7/26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9E4DD04B-03BD-495B-BD14-2EEC536BF640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1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1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タバコと健康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/>
              <a:t>喫煙の現状と対策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タバコに含まれる主な有害成分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ja-JP" altLang="en-US" dirty="0" smtClean="0"/>
              <a:t>タール</a:t>
            </a:r>
          </a:p>
          <a:p>
            <a:pPr lvl="1"/>
            <a:r>
              <a:rPr lang="ja-JP" altLang="en-US" dirty="0" smtClean="0"/>
              <a:t>多くの発がん性物質を含む（ヤニ）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ニコチン</a:t>
            </a:r>
          </a:p>
          <a:p>
            <a:pPr lvl="1"/>
            <a:r>
              <a:rPr lang="ja-JP" altLang="en-US" dirty="0" smtClean="0"/>
              <a:t>血管を収縮させ、心臓に負担を与える</a:t>
            </a:r>
          </a:p>
          <a:p>
            <a:pPr lvl="1"/>
            <a:r>
              <a:rPr lang="ja-JP" altLang="en-US" dirty="0" smtClean="0"/>
              <a:t>中毒性がある</a:t>
            </a:r>
          </a:p>
          <a:p>
            <a:endParaRPr lang="ja-JP" altLang="en-US" dirty="0" smtClean="0"/>
          </a:p>
          <a:p>
            <a:r>
              <a:rPr lang="ja-JP" altLang="en-US" dirty="0" smtClean="0"/>
              <a:t>一酸化炭素</a:t>
            </a:r>
          </a:p>
          <a:p>
            <a:pPr lvl="1"/>
            <a:r>
              <a:rPr lang="ja-JP" altLang="en-US" dirty="0" smtClean="0"/>
              <a:t>酸素の運搬を妨げる物質</a:t>
            </a:r>
          </a:p>
          <a:p>
            <a:pPr lvl="1"/>
            <a:r>
              <a:rPr lang="ja-JP" altLang="en-US" dirty="0" smtClean="0"/>
              <a:t>心臓に負担をかけ、動脈硬化の原因にもなる</a:t>
            </a:r>
          </a:p>
          <a:p>
            <a:endParaRPr lang="ja-JP" altLang="en-US" dirty="0" smtClean="0"/>
          </a:p>
          <a:p>
            <a:r>
              <a:rPr lang="en-US" altLang="ja-JP" dirty="0" smtClean="0"/>
              <a:t>※</a:t>
            </a:r>
            <a:r>
              <a:rPr lang="ja-JP" altLang="en-US" dirty="0" smtClean="0"/>
              <a:t>タバコには、上記の他にも多くの有害物質が含まれています。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モジュール">
  <a:themeElements>
    <a:clrScheme name="モジュール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モジュール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モジュール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12</TotalTime>
  <Words>78</Words>
  <Application>Microsoft Office PowerPoint</Application>
  <PresentationFormat>画面に合わせる (4:3)</PresentationFormat>
  <Paragraphs>15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モジュール</vt:lpstr>
      <vt:lpstr>タバコと健康</vt:lpstr>
      <vt:lpstr>タバコに含まれる主な有害成分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タバコと喫煙問題</dc:title>
  <dc:creator>相澤　裕介</dc:creator>
  <cp:lastModifiedBy>相澤　裕介</cp:lastModifiedBy>
  <cp:revision>8</cp:revision>
  <dcterms:created xsi:type="dcterms:W3CDTF">2007-07-25T12:24:05Z</dcterms:created>
  <dcterms:modified xsi:type="dcterms:W3CDTF">2007-07-25T19:06:53Z</dcterms:modified>
</cp:coreProperties>
</file>