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2" autoAdjust="0"/>
    <p:restoredTop sz="94660"/>
  </p:normalViewPr>
  <p:slideViewPr>
    <p:cSldViewPr snapToGrid="0">
      <p:cViewPr varScale="1">
        <p:scale>
          <a:sx n="60" d="100"/>
          <a:sy n="60" d="100"/>
        </p:scale>
        <p:origin x="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9549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0061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760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400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47097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4056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0479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3033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456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8239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667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274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82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804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923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1251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717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  <p:sldLayoutId id="2147483827" r:id="rId13"/>
    <p:sldLayoutId id="2147483828" r:id="rId14"/>
    <p:sldLayoutId id="2147483829" r:id="rId15"/>
    <p:sldLayoutId id="2147483830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C8665-AB7C-4A20-AC63-65F6650D9E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5BFB2BB-2F92-48F8-85B2-62B5B29F43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712186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D3FBBA-8ABC-4024-A645-1CF754EEC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A495FC-1809-4DFA-83B8-BC7C9B948F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79496"/>
          </a:xfrm>
        </p:spPr>
        <p:txBody>
          <a:bodyPr>
            <a:normAutofit/>
          </a:bodyPr>
          <a:lstStyle/>
          <a:p>
            <a:r>
              <a:rPr kumimoji="1" lang="ja-JP" altLang="en-US" sz="2400" dirty="0">
                <a:latin typeface="+mn-ea"/>
              </a:rPr>
              <a:t>出店候補地</a:t>
            </a:r>
            <a:endParaRPr kumimoji="1"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山手駅西口から徒歩</a:t>
            </a:r>
            <a:r>
              <a:rPr kumimoji="1" lang="en-US" altLang="ja-JP" sz="2000" dirty="0">
                <a:latin typeface="+mn-ea"/>
              </a:rPr>
              <a:t>3</a:t>
            </a:r>
            <a:r>
              <a:rPr kumimoji="1" lang="ja-JP" altLang="en-US" sz="2000" dirty="0">
                <a:latin typeface="+mn-ea"/>
              </a:rPr>
              <a:t>分</a:t>
            </a:r>
            <a:endParaRPr lang="en-US" altLang="ja-JP" sz="2000" dirty="0">
              <a:latin typeface="+mn-ea"/>
            </a:endParaRP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店舗面積</a:t>
            </a:r>
            <a:endParaRPr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約</a:t>
            </a:r>
            <a:r>
              <a:rPr kumimoji="1" lang="en-US" altLang="ja-JP" sz="2000" dirty="0">
                <a:latin typeface="+mn-ea"/>
              </a:rPr>
              <a:t>315</a:t>
            </a:r>
            <a:r>
              <a:rPr kumimoji="1" lang="ja-JP" altLang="en-US" sz="2000" dirty="0">
                <a:latin typeface="+mn-ea"/>
              </a:rPr>
              <a:t>平方メートル</a:t>
            </a: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2000" dirty="0">
                <a:latin typeface="+mn-ea"/>
              </a:rPr>
              <a:t>2021</a:t>
            </a:r>
            <a:r>
              <a:rPr kumimoji="1" lang="ja-JP" altLang="en-US" sz="2000" dirty="0">
                <a:latin typeface="+mn-ea"/>
              </a:rPr>
              <a:t>年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月</a:t>
            </a:r>
            <a:r>
              <a:rPr kumimoji="1" lang="en-US" altLang="ja-JP" sz="2000" dirty="0">
                <a:latin typeface="+mn-ea"/>
              </a:rPr>
              <a:t>1</a:t>
            </a:r>
            <a:r>
              <a:rPr kumimoji="1" lang="ja-JP" altLang="en-US" sz="2000" dirty="0">
                <a:latin typeface="+mn-ea"/>
              </a:rPr>
              <a:t>日</a:t>
            </a:r>
          </a:p>
          <a:p>
            <a:pPr lvl="2"/>
            <a:r>
              <a:rPr kumimoji="1" lang="ja-JP" altLang="en-US" sz="1800" dirty="0">
                <a:latin typeface="+mn-ea"/>
              </a:rPr>
              <a:t>改装工事は</a:t>
            </a:r>
            <a:r>
              <a:rPr kumimoji="1" lang="en-US" altLang="ja-JP" sz="1800" dirty="0">
                <a:latin typeface="+mn-ea"/>
              </a:rPr>
              <a:t>2021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8</a:t>
            </a:r>
            <a:r>
              <a:rPr kumimoji="1" lang="ja-JP" altLang="en-US" sz="18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1317631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34A2E5-E444-4224-A32E-EE86C3DA5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1B96D7-3F64-4C14-8251-2130B70181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10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11</a:t>
            </a:r>
            <a:r>
              <a:rPr kumimoji="1" lang="ja-JP" altLang="en-US" sz="2800" u="sng" dirty="0">
                <a:latin typeface="+mn-ea"/>
              </a:rPr>
              <a:t>～</a:t>
            </a:r>
            <a:r>
              <a:rPr kumimoji="1" lang="en-US" altLang="ja-JP" sz="2800" u="sng" dirty="0">
                <a:latin typeface="+mn-ea"/>
              </a:rPr>
              <a:t>12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2021</a:t>
            </a:r>
            <a:r>
              <a:rPr kumimoji="1" lang="ja-JP" altLang="en-US" sz="2800" u="sng" dirty="0">
                <a:latin typeface="+mn-ea"/>
              </a:rPr>
              <a:t>年中</a:t>
            </a:r>
            <a:r>
              <a:rPr kumimoji="1" lang="ja-JP" altLang="en-US" sz="2800" dirty="0">
                <a:latin typeface="+mn-ea"/>
              </a:rPr>
              <a:t>に合計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の会員獲得</a:t>
            </a:r>
            <a:r>
              <a:rPr kumimoji="1" lang="ja-JP" altLang="en-US" sz="2800" dirty="0">
                <a:latin typeface="+mn-ea"/>
              </a:rPr>
              <a:t>を目指す</a:t>
            </a:r>
          </a:p>
        </p:txBody>
      </p:sp>
    </p:spTree>
    <p:extLst>
      <p:ext uri="{BB962C8B-B14F-4D97-AF65-F5344CB8AC3E}">
        <p14:creationId xmlns:p14="http://schemas.microsoft.com/office/powerpoint/2010/main" val="4177591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A50F93-7E85-40A8-9605-21A51D67C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99C994-2E98-41CF-A9F2-0B13940B08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1532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4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午前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時～午後</a:t>
            </a:r>
            <a:r>
              <a:rPr kumimoji="1" lang="en-US" altLang="ja-JP" sz="2000" dirty="0">
                <a:latin typeface="+mn-ea"/>
              </a:rPr>
              <a:t>11</a:t>
            </a:r>
            <a:r>
              <a:rPr kumimoji="1" lang="ja-JP" altLang="en-US" sz="2000" dirty="0">
                <a:latin typeface="+mn-ea"/>
              </a:rPr>
              <a:t>時</a:t>
            </a:r>
          </a:p>
          <a:p>
            <a:endParaRPr kumimoji="1" lang="ja-JP" altLang="en-US" sz="24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dirty="0">
                <a:latin typeface="+mn-ea"/>
              </a:rPr>
              <a:t>※8/13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8/16</a:t>
            </a:r>
            <a:r>
              <a:rPr kumimoji="1" lang="ja-JP" altLang="en-US" dirty="0">
                <a:latin typeface="+mn-ea"/>
              </a:rPr>
              <a:t>と</a:t>
            </a:r>
            <a:r>
              <a:rPr kumimoji="1" lang="en-US" altLang="ja-JP" dirty="0">
                <a:latin typeface="+mn-ea"/>
              </a:rPr>
              <a:t>12/30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1/5</a:t>
            </a:r>
            <a:r>
              <a:rPr kumimoji="1" lang="ja-JP" altLang="en-US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0936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35AD2A-10CD-49C9-8C85-1BBD563CC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A22459B-AF7D-4851-BB43-BA6DA8A974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7900357"/>
              </p:ext>
            </p:extLst>
          </p:nvPr>
        </p:nvGraphicFramePr>
        <p:xfrm>
          <a:off x="2589213" y="2133600"/>
          <a:ext cx="8915400" cy="3898230"/>
        </p:xfrm>
        <a:graphic>
          <a:graphicData uri="http://schemas.openxmlformats.org/drawingml/2006/table">
            <a:tbl>
              <a:tblPr firstRow="1" firstCol="1" lastRow="1" bandRow="1">
                <a:tableStyleId>{AF606853-7671-496A-8E4F-DF71F8EC918B}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825088098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22982255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966346917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473909416"/>
                    </a:ext>
                  </a:extLst>
                </a:gridCol>
              </a:tblGrid>
              <a:tr h="779646">
                <a:tc>
                  <a:txBody>
                    <a:bodyPr/>
                    <a:lstStyle/>
                    <a:p>
                      <a:pPr algn="ctr"/>
                      <a:endParaRPr kumimoji="1" lang="ja-JP" altLang="en-US" sz="22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12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8092798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会員数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300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550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700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5853330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会費売上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2,150,000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3,800,000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4,850,000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7796573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物販売上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560,000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3676932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合計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2,390,000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4,240,000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5,410,000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33193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4270169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45</TotalTime>
  <Words>163</Words>
  <Application>Microsoft Office PowerPoint</Application>
  <PresentationFormat>ワイド画面</PresentationFormat>
  <Paragraphs>48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メイリオ</vt:lpstr>
      <vt:lpstr>游ゴシック Medium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31</cp:revision>
  <dcterms:created xsi:type="dcterms:W3CDTF">2020-09-28T19:46:44Z</dcterms:created>
  <dcterms:modified xsi:type="dcterms:W3CDTF">2020-10-21T16:04:29Z</dcterms:modified>
</cp:coreProperties>
</file>