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62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49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629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656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8137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060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497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2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369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25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600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84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3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7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02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08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  <a:endParaRPr lang="en-US" altLang="ja-JP" dirty="0"/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ウィスプ</vt:lpstr>
      <vt:lpstr>新店舗の出店概要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</cp:revision>
  <dcterms:created xsi:type="dcterms:W3CDTF">2020-09-28T19:46:44Z</dcterms:created>
  <dcterms:modified xsi:type="dcterms:W3CDTF">2020-10-08T12:32:21Z</dcterms:modified>
</cp:coreProperties>
</file>