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72279" autoAdjust="0"/>
  </p:normalViewPr>
  <p:slideViewPr>
    <p:cSldViewPr snapToGrid="0">
      <p:cViewPr varScale="1">
        <p:scale>
          <a:sx n="60" d="100"/>
          <a:sy n="6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9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753320"/>
          <a:ext cx="8915400" cy="8211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753320"/>
        <a:ext cx="8915400" cy="443412"/>
      </dsp:txXfrm>
    </dsp:sp>
    <dsp:sp modelId="{EA922D8A-945E-4653-B88B-10D5A820AFEE}">
      <dsp:nvSpPr>
        <dsp:cNvPr id="0" name=""/>
        <dsp:cNvSpPr/>
      </dsp:nvSpPr>
      <dsp:spPr>
        <a:xfrm>
          <a:off x="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180310"/>
        <a:ext cx="4457699" cy="377722"/>
      </dsp:txXfrm>
    </dsp:sp>
    <dsp:sp modelId="{F978066E-A5B1-4460-8393-305A2ACE6747}">
      <dsp:nvSpPr>
        <dsp:cNvPr id="0" name=""/>
        <dsp:cNvSpPr/>
      </dsp:nvSpPr>
      <dsp:spPr>
        <a:xfrm>
          <a:off x="4457700" y="4180310"/>
          <a:ext cx="4457699" cy="377722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180310"/>
        <a:ext cx="4457699" cy="377722"/>
      </dsp:txXfrm>
    </dsp:sp>
    <dsp:sp modelId="{C8FB3707-BB06-44C1-9965-E0B401D3DDB7}">
      <dsp:nvSpPr>
        <dsp:cNvPr id="0" name=""/>
        <dsp:cNvSpPr/>
      </dsp:nvSpPr>
      <dsp:spPr>
        <a:xfrm rot="10800000">
          <a:off x="0" y="2502732"/>
          <a:ext cx="8915400" cy="1262905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502732"/>
        <a:ext cx="8915400" cy="443279"/>
      </dsp:txXfrm>
    </dsp:sp>
    <dsp:sp modelId="{1BEB9815-E75A-40EB-AB6F-654A96C74B7D}">
      <dsp:nvSpPr>
        <dsp:cNvPr id="0" name=""/>
        <dsp:cNvSpPr/>
      </dsp:nvSpPr>
      <dsp:spPr>
        <a:xfrm>
          <a:off x="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2946012"/>
        <a:ext cx="4457699" cy="377608"/>
      </dsp:txXfrm>
    </dsp:sp>
    <dsp:sp modelId="{7A2722E5-981D-4714-867A-F952BCB741D2}">
      <dsp:nvSpPr>
        <dsp:cNvPr id="0" name=""/>
        <dsp:cNvSpPr/>
      </dsp:nvSpPr>
      <dsp:spPr>
        <a:xfrm>
          <a:off x="4457700" y="2946012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2946012"/>
        <a:ext cx="4457699" cy="377608"/>
      </dsp:txXfrm>
    </dsp:sp>
    <dsp:sp modelId="{8A2707DA-E5F0-48A0-8679-CF6B097CFCA4}">
      <dsp:nvSpPr>
        <dsp:cNvPr id="0" name=""/>
        <dsp:cNvSpPr/>
      </dsp:nvSpPr>
      <dsp:spPr>
        <a:xfrm rot="10800000">
          <a:off x="0" y="1252143"/>
          <a:ext cx="8915400" cy="1262905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252143"/>
        <a:ext cx="8915400" cy="443279"/>
      </dsp:txXfrm>
    </dsp:sp>
    <dsp:sp modelId="{D817DF42-FAE5-4C94-9146-AA1CA5AD2704}">
      <dsp:nvSpPr>
        <dsp:cNvPr id="0" name=""/>
        <dsp:cNvSpPr/>
      </dsp:nvSpPr>
      <dsp:spPr>
        <a:xfrm>
          <a:off x="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695423"/>
        <a:ext cx="4457699" cy="377608"/>
      </dsp:txXfrm>
    </dsp:sp>
    <dsp:sp modelId="{B891E5F4-6C8D-489F-817B-EE909E767FD8}">
      <dsp:nvSpPr>
        <dsp:cNvPr id="0" name=""/>
        <dsp:cNvSpPr/>
      </dsp:nvSpPr>
      <dsp:spPr>
        <a:xfrm>
          <a:off x="4457700" y="1695423"/>
          <a:ext cx="4457699" cy="377608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695423"/>
        <a:ext cx="4457699" cy="377608"/>
      </dsp:txXfrm>
    </dsp:sp>
    <dsp:sp modelId="{0AA66B52-29BE-48A9-9F22-9DBF8F0E9B6B}">
      <dsp:nvSpPr>
        <dsp:cNvPr id="0" name=""/>
        <dsp:cNvSpPr/>
      </dsp:nvSpPr>
      <dsp:spPr>
        <a:xfrm rot="10800000">
          <a:off x="0" y="1555"/>
          <a:ext cx="8915400" cy="1262905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555"/>
        <a:ext cx="8915400" cy="443279"/>
      </dsp:txXfrm>
    </dsp:sp>
    <dsp:sp modelId="{132D6FFB-7FE8-4FFD-B70F-1FDC773EBB7F}">
      <dsp:nvSpPr>
        <dsp:cNvPr id="0" name=""/>
        <dsp:cNvSpPr/>
      </dsp:nvSpPr>
      <dsp:spPr>
        <a:xfrm>
          <a:off x="0" y="444835"/>
          <a:ext cx="8915400" cy="377608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44835"/>
        <a:ext cx="8915400" cy="37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93F24-65B1-4071-9616-A06CFE62D6A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0F5C5-9A42-479E-A593-EC5CDBC9C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5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2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34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08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374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900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en-US" altLang="ja-JP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一方、物販の売上は月ごとに変動していくと考えられます。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2022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02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0F5C5-9A42-479E-A593-EC5CDBC9C25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9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9056"/>
              </p:ext>
            </p:extLst>
          </p:nvPr>
        </p:nvGraphicFramePr>
        <p:xfrm>
          <a:off x="2589213" y="1904999"/>
          <a:ext cx="8915400" cy="4576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03839-31B1-45B0-908E-B11572D705EB}"/>
              </a:ext>
            </a:extLst>
          </p:cNvPr>
          <p:cNvSpPr txBox="1"/>
          <p:nvPr/>
        </p:nvSpPr>
        <p:spPr>
          <a:xfrm>
            <a:off x="5771625" y="1397170"/>
            <a:ext cx="5732987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133</TotalTime>
  <Words>373</Words>
  <Application>Microsoft Office PowerPoint</Application>
  <PresentationFormat>ワイド画面</PresentationFormat>
  <Paragraphs>75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ＭＳ Ｐゴシック</vt:lpstr>
      <vt:lpstr>メイリオ</vt:lpstr>
      <vt:lpstr>游ゴシック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70</cp:revision>
  <dcterms:created xsi:type="dcterms:W3CDTF">2020-09-28T19:46:44Z</dcterms:created>
  <dcterms:modified xsi:type="dcterms:W3CDTF">2020-11-13T12:42:53Z</dcterms:modified>
</cp:coreProperties>
</file>