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B-471E-9EE1-2B5AA102F2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4000"/>
                  </a:schemeClr>
                </a:gs>
                <a:gs pos="100000">
                  <a:schemeClr val="accent2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B-471E-9EE1-2B5AA102F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1298312"/>
        <c:axId val="391300280"/>
        <c:axId val="0"/>
      </c:bar3DChart>
      <c:catAx>
        <c:axId val="39129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300280"/>
        <c:crosses val="autoZero"/>
        <c:auto val="1"/>
        <c:lblAlgn val="ctr"/>
        <c:lblOffset val="100"/>
        <c:noMultiLvlLbl val="0"/>
      </c:catAx>
      <c:valAx>
        <c:axId val="39130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売上（円）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298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708425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40B8BF-DBD6-42BF-9D9E-440A62FB2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12CD286-3214-49BA-986C-1B25FDF43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2524723"/>
              </p:ext>
            </p:extLst>
          </p:nvPr>
        </p:nvGraphicFramePr>
        <p:xfrm>
          <a:off x="2589213" y="1556083"/>
          <a:ext cx="8915400" cy="4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5806801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80</TotalTime>
  <Words>173</Words>
  <Application>Microsoft Office PowerPoint</Application>
  <PresentationFormat>ワイド画面</PresentationFormat>
  <Paragraphs>50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メイリオ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44</cp:revision>
  <dcterms:created xsi:type="dcterms:W3CDTF">2020-09-28T19:46:44Z</dcterms:created>
  <dcterms:modified xsi:type="dcterms:W3CDTF">2020-10-25T19:48:13Z</dcterms:modified>
</cp:coreProperties>
</file>