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3393221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会費売上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物販売上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163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30</cp:revision>
  <dcterms:created xsi:type="dcterms:W3CDTF">2020-09-28T19:46:44Z</dcterms:created>
  <dcterms:modified xsi:type="dcterms:W3CDTF">2020-10-21T16:02:09Z</dcterms:modified>
</cp:coreProperties>
</file>