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8" autoAdjust="0"/>
    <p:restoredTop sz="94660"/>
  </p:normalViewPr>
  <p:slideViewPr>
    <p:cSldViewPr snapToGrid="0">
      <p:cViewPr varScale="1">
        <p:scale>
          <a:sx n="60" d="100"/>
          <a:sy n="60" d="100"/>
        </p:scale>
        <p:origin x="1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108049D-7389-4E62-8FD2-BB6107CAF3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9289F64-D38D-43AD-BA8D-9990292883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67838EF-17FD-43BD-8194-3A7469767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4914ED2-425C-40C6-B349-B90BBB76C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8531562-F366-434A-994D-C0171D222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7513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AAD3F0-1B53-4A8E-93CE-21C717EA1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0A732E4-400C-488D-BA52-C9B2724B29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0E79A7-1BE2-4AAB-ACCA-FB43DC346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7D559C-F3A4-4F7F-8123-24F82A730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D73690-E435-4175-A9BC-31D4AF747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6261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F6B438E-7302-4756-B50A-E8E7554C98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FC39E71-4BA8-4372-BFD6-7E93D5ACF0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77B7FC-E252-4F27-99AC-DA9036356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1CD616D-6C74-4EAA-A25E-2D5CEBC88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B55CD75-2CE3-46D0-98C2-6C51D79C9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3910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B88281-D456-4BDA-86FD-E67F3667A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6CDC524-19DC-47BD-BB7C-D4A33A14BE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06B52E-A410-4D97-B956-391F7B506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8FAB829-48EA-473F-91C0-C7BB76752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0D7156B-0EC8-4459-93D6-3150FFFA1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7796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EA8FD5-6567-453B-BFC2-F7F35CC69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D192B3-F8B0-41A9-B658-3D8DC37EC2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D12F17-C722-4FFF-A185-F436312FC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CD6190A-F8CD-4ACE-AD73-6255B4AE0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9EDD58-CC92-4C9C-AC18-5DFC2C5FD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2876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28E444-6065-48FB-8C6C-35A039374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C6A762-DBED-41FA-B444-A626D4A290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02041BC-46F7-45E0-BF28-C5AAF7766F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01E9F29-FD00-4510-B4EF-540A7391C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638C95E-33BD-4CA1-9534-7ED651560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BB11C93-7BC1-4694-89AC-0437CBEDF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844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383B5A-2955-40CD-9FCC-59F646B61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970DA22-C6DB-48A5-82F7-F93FD6B473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2831DBB-B53F-4193-BE88-146F1E31A3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9A432B1-E7CB-4B86-A482-7D54B431A3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395E94B-B1E6-4065-9E54-CB6671FA79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5EEF361-AAA3-4B0C-B281-CA4B373A6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278AB35-D6DE-4C99-B401-E349BAE7F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76AE000-0D21-438F-AFC5-7ED983D46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9926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26AF07-846A-4DD2-B929-ADCF3E7D8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F8080DB-424E-4A3A-8C97-5A9EE76CA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29E8EC2-64C4-492B-BCA9-C266239C3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F03FB3A-0272-4E3A-972A-60ADB4E63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1472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4D122CC-8BA6-4EAC-8BB9-ED404111C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7A08DCD-9254-4A58-81B8-09AA7BC5D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B00A0B0-2B9C-42C5-8F4E-7452BED19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6979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18F1859-66B0-4EA1-A585-A0627D8662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FEF3F53-EB74-4634-AB7C-4A86DECFD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7EB5A4A-CDC2-4929-A872-DB4975EEA3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7B5BDB8-05BD-432D-8F24-93F2A98F8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0FDCCE5-CC06-4099-BA58-F4D8615A0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78D035-0BDA-4A2E-840E-D96A941D8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4405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C06FC9-F0C1-4C1E-A809-510707B2A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DE692FB-3DC4-4630-B482-EC437B7C0C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903C0F9-A514-496D-B8AF-FBFB87A3F2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22AB4D2-BAE0-4851-A3BC-ED0BA8284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B4C6D88-3D6D-423C-B580-CA049FD69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6CA7A2B-E0BF-4947-9685-0A075A481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6781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974FD61-5DC3-4AEE-BDB4-866C3169C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D03A2D0-D93C-4B3B-ABB0-EEF14172CB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EA4A6F5-DE57-4BB2-B5E4-6CCCA3FAE3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B618057-17C9-4392-BC99-89B1A1962D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DEAB85-D3AE-48CF-B1DF-8489CBE14F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686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D42FEB-26EF-4C8A-9BF8-E6B80C2FA7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図形の描画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1A3613F-CADC-4FD2-97AF-5744240C4F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相澤裕介</a:t>
            </a:r>
          </a:p>
        </p:txBody>
      </p:sp>
    </p:spTree>
    <p:extLst>
      <p:ext uri="{BB962C8B-B14F-4D97-AF65-F5344CB8AC3E}">
        <p14:creationId xmlns:p14="http://schemas.microsoft.com/office/powerpoint/2010/main" val="3801672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95CB66-F403-4436-AF86-FC8522C5B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図形の描画と書式指定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780FB3-C251-4B3B-BA5D-E5B1FA457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図形の書式設定</a:t>
            </a:r>
            <a:endParaRPr kumimoji="1" lang="en-US" altLang="ja-JP" dirty="0"/>
          </a:p>
        </p:txBody>
      </p:sp>
      <p:sp>
        <p:nvSpPr>
          <p:cNvPr id="6" name="星: 5 pt 5">
            <a:extLst>
              <a:ext uri="{FF2B5EF4-FFF2-40B4-BE49-F238E27FC236}">
                <a16:creationId xmlns:a16="http://schemas.microsoft.com/office/drawing/2014/main" id="{0246B58F-1BA1-47D9-B127-3EAC1FD2BF80}"/>
              </a:ext>
            </a:extLst>
          </p:cNvPr>
          <p:cNvSpPr/>
          <p:nvPr/>
        </p:nvSpPr>
        <p:spPr>
          <a:xfrm>
            <a:off x="4572000" y="2967789"/>
            <a:ext cx="3048000" cy="3048000"/>
          </a:xfrm>
          <a:prstGeom prst="star5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2597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15</Words>
  <Application>Microsoft Office PowerPoint</Application>
  <PresentationFormat>ワイド画面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図形の描画</vt:lpstr>
      <vt:lpstr>図形の描画と書式指定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図形の描画</dc:title>
  <dc:creator>裕介 相澤</dc:creator>
  <cp:lastModifiedBy>裕介 相澤</cp:lastModifiedBy>
  <cp:revision>5</cp:revision>
  <dcterms:created xsi:type="dcterms:W3CDTF">2020-11-02T16:27:28Z</dcterms:created>
  <dcterms:modified xsi:type="dcterms:W3CDTF">2020-11-02T16:39:51Z</dcterms:modified>
</cp:coreProperties>
</file>