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8" autoAdjust="0"/>
    <p:restoredTop sz="94660"/>
  </p:normalViewPr>
  <p:slideViewPr>
    <p:cSldViewPr snapToGrid="0">
      <p:cViewPr varScale="1">
        <p:scale>
          <a:sx n="60" d="100"/>
          <a:sy n="60" d="100"/>
        </p:scale>
        <p:origin x="1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3942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0431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796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8304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kumimoji="1" lang="ja-JP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4500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1844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9189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2343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1287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3424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71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5834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D42FEB-26EF-4C8A-9BF8-E6B80C2FA7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図形の描画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1A3613F-CADC-4FD2-97AF-5744240C4F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相澤裕介</a:t>
            </a:r>
          </a:p>
        </p:txBody>
      </p:sp>
    </p:spTree>
    <p:extLst>
      <p:ext uri="{BB962C8B-B14F-4D97-AF65-F5344CB8AC3E}">
        <p14:creationId xmlns:p14="http://schemas.microsoft.com/office/powerpoint/2010/main" val="3801672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95CB66-F403-4436-AF86-FC8522C5B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図形の描画と書式指定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780FB3-C251-4B3B-BA5D-E5B1FA457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図形の書式設定</a:t>
            </a:r>
            <a:endParaRPr kumimoji="1" lang="en-US" altLang="ja-JP" dirty="0"/>
          </a:p>
        </p:txBody>
      </p:sp>
      <p:sp>
        <p:nvSpPr>
          <p:cNvPr id="6" name="星: 5 pt 5">
            <a:extLst>
              <a:ext uri="{FF2B5EF4-FFF2-40B4-BE49-F238E27FC236}">
                <a16:creationId xmlns:a16="http://schemas.microsoft.com/office/drawing/2014/main" id="{0246B58F-1BA1-47D9-B127-3EAC1FD2BF80}"/>
              </a:ext>
            </a:extLst>
          </p:cNvPr>
          <p:cNvSpPr/>
          <p:nvPr/>
        </p:nvSpPr>
        <p:spPr>
          <a:xfrm>
            <a:off x="4572000" y="2967789"/>
            <a:ext cx="3048000" cy="3048000"/>
          </a:xfrm>
          <a:prstGeom prst="star5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25972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木版活字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TM03090434[[fn=木版活字]]</Template>
  <TotalTime>8</TotalTime>
  <Words>15</Words>
  <Application>Microsoft Office PowerPoint</Application>
  <PresentationFormat>ワイド画面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Rockwell</vt:lpstr>
      <vt:lpstr>Rockwell Condensed</vt:lpstr>
      <vt:lpstr>Wingdings</vt:lpstr>
      <vt:lpstr>木版活字</vt:lpstr>
      <vt:lpstr>図形の描画</vt:lpstr>
      <vt:lpstr>図形の描画と書式指定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図形の描画</dc:title>
  <dc:creator>裕介 相澤</dc:creator>
  <cp:lastModifiedBy>裕介 相澤</cp:lastModifiedBy>
  <cp:revision>4</cp:revision>
  <dcterms:created xsi:type="dcterms:W3CDTF">2020-11-02T16:27:28Z</dcterms:created>
  <dcterms:modified xsi:type="dcterms:W3CDTF">2020-11-02T16:37:06Z</dcterms:modified>
</cp:coreProperties>
</file>