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4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43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79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30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50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844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18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34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28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42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7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2FD0645-1F69-481E-BF8C-59E67C96557A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45787FC-B8AB-4A9E-A1A0-0AA73C89E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83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42FEB-26EF-4C8A-9BF8-E6B80C2FA7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図形の描画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1A3613F-CADC-4FD2-97AF-5744240C4F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相澤裕介</a:t>
            </a:r>
          </a:p>
        </p:txBody>
      </p:sp>
    </p:spTree>
    <p:extLst>
      <p:ext uri="{BB962C8B-B14F-4D97-AF65-F5344CB8AC3E}">
        <p14:creationId xmlns:p14="http://schemas.microsoft.com/office/powerpoint/2010/main" val="3801672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5CB66-F403-4436-AF86-FC8522C5B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780FB3-C251-4B3B-BA5D-E5B1FA457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  <a:endParaRPr kumimoji="1" lang="en-US" altLang="ja-JP" dirty="0"/>
          </a:p>
        </p:txBody>
      </p:sp>
      <p:sp>
        <p:nvSpPr>
          <p:cNvPr id="6" name="星: 5 pt 5">
            <a:extLst>
              <a:ext uri="{FF2B5EF4-FFF2-40B4-BE49-F238E27FC236}">
                <a16:creationId xmlns:a16="http://schemas.microsoft.com/office/drawing/2014/main" id="{0246B58F-1BA1-47D9-B127-3EAC1FD2BF80}"/>
              </a:ext>
            </a:extLst>
          </p:cNvPr>
          <p:cNvSpPr/>
          <p:nvPr/>
        </p:nvSpPr>
        <p:spPr>
          <a:xfrm>
            <a:off x="1716505" y="2951747"/>
            <a:ext cx="3048000" cy="3048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597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4</TotalTime>
  <Words>14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木版活字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裕介 相澤</dc:creator>
  <cp:lastModifiedBy>裕介 相澤</cp:lastModifiedBy>
  <cp:revision>2</cp:revision>
  <dcterms:created xsi:type="dcterms:W3CDTF">2020-11-02T16:27:28Z</dcterms:created>
  <dcterms:modified xsi:type="dcterms:W3CDTF">2020-11-02T16:32:27Z</dcterms:modified>
</cp:coreProperties>
</file>