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81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0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58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69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05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87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4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81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80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07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28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1C708A5-56FC-48D8-B76A-6782F9A5B4D1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43C3A24-9D8C-4B24-AAC8-90D257802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08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3F8B8-48DE-46E4-BB4C-1B037CD325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676C5A-4A59-4416-8B54-9B2DDE9449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99369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2C898-9CF6-4BA4-A873-2F4AA93EC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978408D-774B-46DB-8592-1AE7CE209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94" y="2286000"/>
            <a:ext cx="6057750" cy="4022725"/>
          </a:xfrm>
        </p:spPr>
      </p:pic>
    </p:spTree>
    <p:extLst>
      <p:ext uri="{BB962C8B-B14F-4D97-AF65-F5344CB8AC3E}">
        <p14:creationId xmlns:p14="http://schemas.microsoft.com/office/powerpoint/2010/main" val="2224895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裕介 相澤</dc:creator>
  <cp:lastModifiedBy>裕介 相澤</cp:lastModifiedBy>
  <cp:revision>2</cp:revision>
  <dcterms:created xsi:type="dcterms:W3CDTF">2020-10-18T10:29:10Z</dcterms:created>
  <dcterms:modified xsi:type="dcterms:W3CDTF">2020-10-18T10:31:39Z</dcterms:modified>
</cp:coreProperties>
</file>