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01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377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18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09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44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69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66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70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8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95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40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F7D469D-510C-4141-931E-533FA10703D6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9FFF191-1774-4E1B-AE6E-6D7C2FDEFB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66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C1A7AF-5089-43BF-B011-042FB67185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数式の入力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E6B683-1563-4C40-BD03-5B1D700509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825118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7F8536-E2E6-4A51-A43A-06975835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数式ツールの利用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E040065-2622-4AD2-99B4-81DA9FF971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/>
                  <a:t>数式の入力例</a:t>
                </a:r>
                <a:endParaRPr kumimoji="1" lang="en-US" altLang="ja-JP" dirty="0"/>
              </a:p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E040065-2622-4AD2-99B4-81DA9FF971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8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1800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</TotalTime>
  <Words>17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Cambria Math</vt:lpstr>
      <vt:lpstr>Rockwell</vt:lpstr>
      <vt:lpstr>Rockwell Condensed</vt:lpstr>
      <vt:lpstr>Wingdings</vt:lpstr>
      <vt:lpstr>木版活字</vt:lpstr>
      <vt:lpstr>数式の入力</vt:lpstr>
      <vt:lpstr>数式ツールの利用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裕介 相澤</dc:creator>
  <cp:lastModifiedBy>裕介 相澤</cp:lastModifiedBy>
  <cp:revision>2</cp:revision>
  <dcterms:created xsi:type="dcterms:W3CDTF">2020-11-15T08:16:54Z</dcterms:created>
  <dcterms:modified xsi:type="dcterms:W3CDTF">2020-11-15T08:24:56Z</dcterms:modified>
</cp:coreProperties>
</file>