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</TotalTime>
  <Words>234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63</cp:revision>
  <dcterms:created xsi:type="dcterms:W3CDTF">2020-09-28T19:46:44Z</dcterms:created>
  <dcterms:modified xsi:type="dcterms:W3CDTF">2020-11-03T15:28:33Z</dcterms:modified>
</cp:coreProperties>
</file>