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単位：千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602091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82</TotalTime>
  <Words>175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48</cp:revision>
  <dcterms:created xsi:type="dcterms:W3CDTF">2020-09-28T19:46:44Z</dcterms:created>
  <dcterms:modified xsi:type="dcterms:W3CDTF">2020-10-27T09:43:08Z</dcterms:modified>
</cp:coreProperties>
</file>