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67" autoAdjust="0"/>
    <p:restoredTop sz="94660"/>
  </p:normalViewPr>
  <p:slideViewPr>
    <p:cSldViewPr snapToGrid="0">
      <p:cViewPr varScale="1">
        <p:scale>
          <a:sx n="60" d="100"/>
          <a:sy n="60" d="100"/>
        </p:scale>
        <p:origin x="8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20834" y="134694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0834" y="429969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175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920834" y="1484779"/>
            <a:ext cx="10222992" cy="274320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10" name="Group 9"/>
          <p:cNvGrpSpPr/>
          <p:nvPr/>
        </p:nvGrpSpPr>
        <p:grpSpPr>
          <a:xfrm>
            <a:off x="9649215" y="4068923"/>
            <a:ext cx="1080904" cy="1080902"/>
            <a:chOff x="9685338" y="4460675"/>
            <a:chExt cx="1080904" cy="1080902"/>
          </a:xfrm>
        </p:grpSpPr>
        <p:sp>
          <p:nvSpPr>
            <p:cNvPr id="11" name="Oval 10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2" name="Oval 11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51560" y="1432223"/>
            <a:ext cx="9966960" cy="3035808"/>
          </a:xfrm>
        </p:spPr>
        <p:txBody>
          <a:bodyPr anchor="ctr">
            <a:noAutofit/>
          </a:bodyPr>
          <a:lstStyle>
            <a:lvl1pPr algn="l">
              <a:lnSpc>
                <a:spcPct val="80000"/>
              </a:lnSpc>
              <a:defRPr sz="9600" cap="all" baseline="0">
                <a:blipFill dpi="0" rotWithShape="1">
                  <a:blip r:embed="rId4"/>
                  <a:srcRect/>
                  <a:tile tx="6350" ty="-127000" sx="65000" sy="64000" flip="none" algn="tl"/>
                </a:blip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9848" y="4389120"/>
            <a:ext cx="7891272" cy="1069848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7D469D-510C-4141-931E-533FA10703D6}" type="datetimeFigureOut">
              <a:rPr kumimoji="1" lang="ja-JP" altLang="en-US" smtClean="0"/>
              <a:t>2020/11/15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592733" y="4289334"/>
            <a:ext cx="1193868" cy="640080"/>
          </a:xfrm>
        </p:spPr>
        <p:txBody>
          <a:bodyPr/>
          <a:lstStyle>
            <a:lvl1pPr>
              <a:defRPr sz="2800"/>
            </a:lvl1pPr>
          </a:lstStyle>
          <a:p>
            <a:fld id="{09FFF191-1774-4E1B-AE6E-6D7C2FDEFB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300114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7D469D-510C-4141-931E-533FA10703D6}" type="datetimeFigureOut">
              <a:rPr kumimoji="1" lang="ja-JP" altLang="en-US" smtClean="0"/>
              <a:t>2020/11/15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FFF191-1774-4E1B-AE6E-6D7C2FDEFB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583776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533400"/>
            <a:ext cx="2552700" cy="5638800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66800" y="533400"/>
            <a:ext cx="7505700" cy="5638800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7D469D-510C-4141-931E-533FA10703D6}" type="datetimeFigureOut">
              <a:rPr kumimoji="1" lang="ja-JP" altLang="en-US" smtClean="0"/>
              <a:t>2020/11/15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FFF191-1774-4E1B-AE6E-6D7C2FDEFB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641850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7D469D-510C-4141-931E-533FA10703D6}" type="datetimeFigureOut">
              <a:rPr kumimoji="1" lang="ja-JP" altLang="en-US" smtClean="0"/>
              <a:t>2020/11/15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FFF191-1774-4E1B-AE6E-6D7C2FDEFB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250984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4917989"/>
            <a:ext cx="12192000" cy="194001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67128" y="1225296"/>
            <a:ext cx="9281160" cy="3520440"/>
          </a:xfrm>
        </p:spPr>
        <p:txBody>
          <a:bodyPr anchor="ctr">
            <a:normAutofit/>
          </a:bodyPr>
          <a:lstStyle>
            <a:lvl1pPr>
              <a:lnSpc>
                <a:spcPct val="80000"/>
              </a:lnSpc>
              <a:defRPr sz="80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65774" y="5020056"/>
            <a:ext cx="9052560" cy="1066800"/>
          </a:xfrm>
        </p:spPr>
        <p:txBody>
          <a:bodyPr anchor="t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593667" y="6272784"/>
            <a:ext cx="2644309" cy="365125"/>
          </a:xfrm>
        </p:spPr>
        <p:txBody>
          <a:bodyPr/>
          <a:lstStyle/>
          <a:p>
            <a:fld id="{0F7D469D-510C-4141-931E-533FA10703D6}" type="datetimeFigureOut">
              <a:rPr kumimoji="1" lang="ja-JP" altLang="en-US" smtClean="0"/>
              <a:t>2020/11/15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82708" y="6272784"/>
            <a:ext cx="6327648" cy="365125"/>
          </a:xfrm>
        </p:spPr>
        <p:txBody>
          <a:bodyPr/>
          <a:lstStyle/>
          <a:p>
            <a:endParaRPr kumimoji="1" lang="ja-JP" altLang="en-US"/>
          </a:p>
        </p:txBody>
      </p:sp>
      <p:grpSp>
        <p:nvGrpSpPr>
          <p:cNvPr id="8" name="Group 7"/>
          <p:cNvGrpSpPr/>
          <p:nvPr/>
        </p:nvGrpSpPr>
        <p:grpSpPr>
          <a:xfrm>
            <a:off x="897399" y="2325848"/>
            <a:ext cx="1080904" cy="1080902"/>
            <a:chOff x="9685338" y="4460675"/>
            <a:chExt cx="1080904" cy="1080902"/>
          </a:xfrm>
        </p:grpSpPr>
        <p:sp>
          <p:nvSpPr>
            <p:cNvPr id="9" name="Oval 8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3702" y="2506133"/>
            <a:ext cx="1188298" cy="720332"/>
          </a:xfrm>
        </p:spPr>
        <p:txBody>
          <a:bodyPr/>
          <a:lstStyle>
            <a:lvl1pPr>
              <a:defRPr sz="2800"/>
            </a:lvl1pPr>
          </a:lstStyle>
          <a:p>
            <a:fld id="{09FFF191-1774-4E1B-AE6E-6D7C2FDEFB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554402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9848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64224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7D469D-510C-4141-931E-533FA10703D6}" type="datetimeFigureOut">
              <a:rPr kumimoji="1" lang="ja-JP" altLang="en-US" smtClean="0"/>
              <a:t>2020/11/15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FFF191-1774-4E1B-AE6E-6D7C2FDEFB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996963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64224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64224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7D469D-510C-4141-931E-533FA10703D6}" type="datetimeFigureOut">
              <a:rPr kumimoji="1" lang="ja-JP" altLang="en-US" smtClean="0"/>
              <a:t>2020/11/15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FFF191-1774-4E1B-AE6E-6D7C2FDEFB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036691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7D469D-510C-4141-931E-533FA10703D6}" type="datetimeFigureOut">
              <a:rPr kumimoji="1" lang="ja-JP" altLang="en-US" smtClean="0"/>
              <a:t>2020/11/15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FFF191-1774-4E1B-AE6E-6D7C2FDEFB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347015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7D469D-510C-4141-931E-533FA10703D6}" type="datetimeFigureOut">
              <a:rPr kumimoji="1" lang="ja-JP" altLang="en-US" smtClean="0"/>
              <a:t>2020/11/15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FFF191-1774-4E1B-AE6E-6D7C2FDEFB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23837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0"/>
            <a:ext cx="6711696" cy="5020056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7D469D-510C-4141-931E-533FA10703D6}" type="datetimeFigureOut">
              <a:rPr kumimoji="1" lang="ja-JP" altLang="en-US" smtClean="0"/>
              <a:t>2020/11/15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10" name="Oval 9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1" name="Oval 10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FFF191-1774-4E1B-AE6E-6D7C2FDEFB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089530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8303740" cy="6858000"/>
          </a:xfrm>
          <a:solidFill>
            <a:schemeClr val="tx2">
              <a:lumMod val="20000"/>
              <a:lumOff val="80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7D469D-510C-4141-931E-533FA10703D6}" type="datetimeFigureOut">
              <a:rPr kumimoji="1" lang="ja-JP" altLang="en-US" smtClean="0"/>
              <a:t>2020/11/15</a:t>
            </a:fld>
            <a:endParaRPr kumimoji="1" lang="ja-JP" altLang="en-US"/>
          </a:p>
        </p:txBody>
      </p:sp>
      <p:grpSp>
        <p:nvGrpSpPr>
          <p:cNvPr id="8" name="Group 7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9" name="Oval 8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FFF191-1774-4E1B-AE6E-6D7C2FDEFB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704071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9848" y="484632"/>
            <a:ext cx="10058400" cy="16093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121408"/>
            <a:ext cx="10058400" cy="40507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964424" y="6272784"/>
            <a:ext cx="32735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2"/>
                </a:solidFill>
              </a:defRPr>
            </a:lvl1pPr>
          </a:lstStyle>
          <a:p>
            <a:fld id="{0F7D469D-510C-4141-931E-533FA10703D6}" type="datetimeFigureOut">
              <a:rPr kumimoji="1" lang="ja-JP" altLang="en-US" smtClean="0"/>
              <a:t>2020/11/15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88136" y="6272784"/>
            <a:ext cx="63276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endParaRPr kumimoji="1" lang="ja-JP" altLang="en-US"/>
          </a:p>
        </p:txBody>
      </p:sp>
      <p:grpSp>
        <p:nvGrpSpPr>
          <p:cNvPr id="7" name="Group 6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8" name="Oval 7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13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14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9" name="Oval 8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11128" y="6272784"/>
            <a:ext cx="6400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1">
                <a:solidFill>
                  <a:srgbClr val="FFFFFF"/>
                </a:solidFill>
                <a:latin typeface="+mj-lt"/>
              </a:defRPr>
            </a:lvl1pPr>
          </a:lstStyle>
          <a:p>
            <a:fld id="{09FFF191-1774-4E1B-AE6E-6D7C2FDEFB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786674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5400" kern="1200" cap="all" baseline="0">
          <a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tile tx="6350" ty="-127000" sx="65000" sy="64000" flip="none" algn="tl"/>
          </a:blip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CC1A7AF-5089-43BF-B011-042FB671859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ja-JP" altLang="en-US" dirty="0"/>
              <a:t>数式の入力</a:t>
            </a:r>
            <a:endParaRPr kumimoji="1" lang="ja-JP" altLang="en-US" dirty="0"/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3CE6B683-1563-4C40-BD03-5B1D7005094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相澤 裕介</a:t>
            </a:r>
          </a:p>
        </p:txBody>
      </p:sp>
    </p:spTree>
    <p:extLst>
      <p:ext uri="{BB962C8B-B14F-4D97-AF65-F5344CB8AC3E}">
        <p14:creationId xmlns:p14="http://schemas.microsoft.com/office/powerpoint/2010/main" val="8251186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27F8536-E2E6-4A51-A43A-0697583514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数式ツールの利用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コンテンツ プレースホルダー 2">
                <a:extLst>
                  <a:ext uri="{FF2B5EF4-FFF2-40B4-BE49-F238E27FC236}">
                    <a16:creationId xmlns:a16="http://schemas.microsoft.com/office/drawing/2014/main" id="{7E040065-2622-4AD2-99B4-81DA9FF9711F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kumimoji="1" lang="ja-JP" altLang="en-US" dirty="0"/>
                  <a:t>数式の入力例</a:t>
                </a:r>
                <a:endParaRPr kumimoji="1" lang="en-US" altLang="ja-JP" dirty="0"/>
              </a:p>
              <a:p>
                <a:pPr marL="0" indent="0">
                  <a:lnSpc>
                    <a:spcPct val="150000"/>
                  </a:lnSpc>
                  <a:buNone/>
                </a:pPr>
                <a:r>
                  <a:rPr kumimoji="1" lang="ja-JP" altLang="en-US" b="0" dirty="0"/>
                  <a:t>　</a:t>
                </a:r>
                <a14:m>
                  <m:oMath xmlns:m="http://schemas.openxmlformats.org/officeDocument/2006/math">
                    <m:r>
                      <a:rPr kumimoji="1" lang="en-US" altLang="ja-JP" sz="2800" b="0" i="1" smtClean="0"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kumimoji="1" lang="en-US" altLang="ja-JP" sz="28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kumimoji="1" lang="en-US" altLang="ja-JP" sz="28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kumimoji="1" lang="en-US" altLang="ja-JP" sz="2800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kumimoji="1" lang="en-US" altLang="ja-JP" sz="28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kumimoji="1" lang="en-US" altLang="ja-JP" sz="2800" b="0" i="1" smtClean="0">
                            <a:latin typeface="Cambria Math" panose="02040503050406030204" pitchFamily="18" charset="0"/>
                          </a:rPr>
                          <m:t>5</m:t>
                        </m:r>
                        <m:r>
                          <a:rPr kumimoji="1" lang="en-US" altLang="ja-JP" sz="28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num>
                      <m:den>
                        <m:r>
                          <a:rPr kumimoji="1" lang="en-US" altLang="ja-JP" sz="2800" b="0" i="1" smtClean="0">
                            <a:latin typeface="Cambria Math" panose="02040503050406030204" pitchFamily="18" charset="0"/>
                          </a:rPr>
                          <m:t>3</m:t>
                        </m:r>
                        <m:r>
                          <a:rPr kumimoji="1" lang="en-US" altLang="ja-JP" sz="28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kumimoji="1" lang="en-US" altLang="ja-JP" sz="2800" b="0" i="1" smtClean="0">
                            <a:latin typeface="Cambria Math" panose="02040503050406030204" pitchFamily="18" charset="0"/>
                          </a:rPr>
                          <m:t>+2</m:t>
                        </m:r>
                      </m:den>
                    </m:f>
                    <m:d>
                      <m:dPr>
                        <m:ctrlPr>
                          <a:rPr kumimoji="1" lang="en-US" altLang="ja-JP" sz="28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kumimoji="1" lang="en-US" altLang="ja-JP" sz="2800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kumimoji="1" lang="en-US" altLang="ja-JP" sz="28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  <m:r>
                              <a:rPr kumimoji="1" lang="en-US" altLang="ja-JP" sz="2800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  <m:r>
                              <a:rPr kumimoji="1" lang="en-US" altLang="ja-JP" sz="2800" b="0" i="1" smtClean="0">
                                <a:latin typeface="Cambria Math" panose="02040503050406030204" pitchFamily="18" charset="0"/>
                              </a:rPr>
                              <m:t>−1</m:t>
                            </m:r>
                          </m:num>
                          <m:den>
                            <m:r>
                              <a:rPr kumimoji="1" lang="en-US" altLang="ja-JP" sz="2800" b="0" i="1" smtClean="0">
                                <a:latin typeface="Cambria Math" panose="02040503050406030204" pitchFamily="18" charset="0"/>
                              </a:rPr>
                              <m:t>4</m:t>
                            </m:r>
                          </m:den>
                        </m:f>
                      </m:e>
                    </m:d>
                  </m:oMath>
                </a14:m>
                <a:endParaRPr kumimoji="1" lang="ja-JP" altLang="en-US" sz="2800" dirty="0"/>
              </a:p>
            </p:txBody>
          </p:sp>
        </mc:Choice>
        <mc:Fallback>
          <p:sp>
            <p:nvSpPr>
              <p:cNvPr id="3" name="コンテンツ プレースホルダー 2">
                <a:extLst>
                  <a:ext uri="{FF2B5EF4-FFF2-40B4-BE49-F238E27FC236}">
                    <a16:creationId xmlns:a16="http://schemas.microsoft.com/office/drawing/2014/main" id="{7E040065-2622-4AD2-99B4-81DA9FF9711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303" t="-1805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94180007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木版活字">
  <a:themeElements>
    <a:clrScheme name="木版活字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木版活字">
      <a:majorFont>
        <a:latin typeface="Rockwell Condensed" panose="02060603050405020104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 panose="02060603020205020403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木版活字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hade val="63000"/>
              </a:schemeClr>
              <a:schemeClr val="phClr">
                <a:tint val="10000"/>
                <a:satMod val="150000"/>
              </a:schemeClr>
            </a:duotone>
          </a:blip>
          <a:tile tx="0" ty="0" sx="60000" sy="59000" flip="none" algn="tl"/>
        </a:blipFill>
        <a:blipFill rotWithShape="1">
          <a:blip xmlns:r="http://schemas.openxmlformats.org/officeDocument/2006/relationships" r:embed="rId1">
            <a:duotone>
              <a:schemeClr val="phClr">
                <a:shade val="36000"/>
                <a:satMod val="120000"/>
              </a:schemeClr>
              <a:schemeClr val="phClr">
                <a:tint val="40000"/>
              </a:schemeClr>
            </a:duotone>
          </a:blip>
          <a:tile tx="0" ty="0" sx="60000" sy="59000" flip="none" algn="tl"/>
        </a:blip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softEdge rad="12700"/>
          </a:effectLst>
        </a:effectStyle>
        <a:effectStyle>
          <a:effectLst>
            <a:outerShdw blurRad="50800" dist="19050" dir="5400000" algn="tl" rotWithShape="0">
              <a:srgbClr val="000000">
                <a:alpha val="60000"/>
              </a:srgbClr>
            </a:outerShdw>
            <a:softEdge rad="12700"/>
          </a:effectLst>
        </a:effectStyle>
      </a:effectStyleLst>
      <a:bgFillStyleLst>
        <a:solidFill>
          <a:schemeClr val="phClr"/>
        </a:solidFill>
        <a:solidFill>
          <a:schemeClr val="phClr">
            <a:shade val="97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5000"/>
                <a:shade val="58000"/>
                <a:satMod val="120000"/>
              </a:schemeClr>
              <a:schemeClr val="phClr">
                <a:tint val="50000"/>
                <a:shade val="96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ood Type" id="{7ACABC62-BF99-48CF-A9DC-4DB89C7B13DC}" vid="{142A1326-48AB-42A9-8428-CB14AA30176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木版活字</Template>
  <TotalTime>6</TotalTime>
  <Words>18</Words>
  <Application>Microsoft Office PowerPoint</Application>
  <PresentationFormat>ワイド画面</PresentationFormat>
  <Paragraphs>5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7" baseType="lpstr">
      <vt:lpstr>Cambria Math</vt:lpstr>
      <vt:lpstr>Rockwell</vt:lpstr>
      <vt:lpstr>Rockwell Condensed</vt:lpstr>
      <vt:lpstr>Wingdings</vt:lpstr>
      <vt:lpstr>木版活字</vt:lpstr>
      <vt:lpstr>数式の入力</vt:lpstr>
      <vt:lpstr>数式ツールの利用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数式の入力</dc:title>
  <dc:creator>裕介 相澤</dc:creator>
  <cp:lastModifiedBy>裕介 相澤</cp:lastModifiedBy>
  <cp:revision>3</cp:revision>
  <dcterms:created xsi:type="dcterms:W3CDTF">2020-11-15T08:16:54Z</dcterms:created>
  <dcterms:modified xsi:type="dcterms:W3CDTF">2020-11-15T08:31:41Z</dcterms:modified>
</cp:coreProperties>
</file>