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4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AF606853-7671-496A-8E4F-DF71F8EC918B}" styleName="濃色スタイル 1 - アクセント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2" autoAdjust="0"/>
    <p:restoredTop sz="94660"/>
  </p:normalViewPr>
  <p:slideViewPr>
    <p:cSldViewPr snapToGrid="0">
      <p:cViewPr varScale="1">
        <p:scale>
          <a:sx n="60" d="100"/>
          <a:sy n="60" d="100"/>
        </p:scale>
        <p:origin x="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会費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10月</c:v>
                </c:pt>
                <c:pt idx="1">
                  <c:v>11月</c:v>
                </c:pt>
                <c:pt idx="2">
                  <c:v>12月</c:v>
                </c:pt>
                <c:pt idx="3">
                  <c:v>1月</c:v>
                </c:pt>
                <c:pt idx="4">
                  <c:v>2月</c:v>
                </c:pt>
                <c:pt idx="5">
                  <c:v>3月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2150000</c:v>
                </c:pt>
                <c:pt idx="1">
                  <c:v>3800000</c:v>
                </c:pt>
                <c:pt idx="2">
                  <c:v>4850000</c:v>
                </c:pt>
                <c:pt idx="3">
                  <c:v>4800000</c:v>
                </c:pt>
                <c:pt idx="4">
                  <c:v>4800000</c:v>
                </c:pt>
                <c:pt idx="5">
                  <c:v>4800000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2CB-471E-9EE1-2B5AA102F27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物販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10月</c:v>
                </c:pt>
                <c:pt idx="1">
                  <c:v>11月</c:v>
                </c:pt>
                <c:pt idx="2">
                  <c:v>12月</c:v>
                </c:pt>
                <c:pt idx="3">
                  <c:v>1月</c:v>
                </c:pt>
                <c:pt idx="4">
                  <c:v>2月</c:v>
                </c:pt>
                <c:pt idx="5">
                  <c:v>3月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240000</c:v>
                </c:pt>
                <c:pt idx="1">
                  <c:v>440000</c:v>
                </c:pt>
                <c:pt idx="2">
                  <c:v>560000</c:v>
                </c:pt>
                <c:pt idx="3">
                  <c:v>1200000</c:v>
                </c:pt>
                <c:pt idx="4">
                  <c:v>450000</c:v>
                </c:pt>
                <c:pt idx="5">
                  <c:v>560000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2CB-471E-9EE1-2B5AA102F2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91298312"/>
        <c:axId val="391300280"/>
        <c:axId val="0"/>
      </c:bar3DChart>
      <c:catAx>
        <c:axId val="3912983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91300280"/>
        <c:crosses val="autoZero"/>
        <c:auto val="1"/>
        <c:lblAlgn val="ctr"/>
        <c:lblOffset val="100"/>
        <c:noMultiLvlLbl val="0"/>
      </c:catAx>
      <c:valAx>
        <c:axId val="3913002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dirty="0"/>
                  <a:t>売上（円）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912983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95499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0061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27606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400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547097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40567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10479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3033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5456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8239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7667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3274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282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5804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6923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1251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17DFEE-261F-4598-A07A-BE626E8A91A6}" type="datetimeFigureOut">
              <a:rPr kumimoji="1" lang="ja-JP" altLang="en-US" smtClean="0"/>
              <a:t>2020/10/26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7172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16" r:id="rId2"/>
    <p:sldLayoutId id="2147483817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  <p:sldLayoutId id="2147483824" r:id="rId10"/>
    <p:sldLayoutId id="2147483825" r:id="rId11"/>
    <p:sldLayoutId id="2147483826" r:id="rId12"/>
    <p:sldLayoutId id="2147483827" r:id="rId13"/>
    <p:sldLayoutId id="2147483828" r:id="rId14"/>
    <p:sldLayoutId id="2147483829" r:id="rId15"/>
    <p:sldLayoutId id="2147483830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53C8665-AB7C-4A20-AC63-65F6650D9EA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新店舗の出店概要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5BFB2BB-2F92-48F8-85B2-62B5B29F43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○○トレーニング株式会社</a:t>
            </a:r>
          </a:p>
        </p:txBody>
      </p:sp>
    </p:spTree>
    <p:extLst>
      <p:ext uri="{BB962C8B-B14F-4D97-AF65-F5344CB8AC3E}">
        <p14:creationId xmlns:p14="http://schemas.microsoft.com/office/powerpoint/2010/main" val="712186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0D3FBBA-8ABC-4024-A645-1CF754EEC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2A495FC-1809-4DFA-83B8-BC7C9B948F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379496"/>
          </a:xfrm>
        </p:spPr>
        <p:txBody>
          <a:bodyPr>
            <a:normAutofit/>
          </a:bodyPr>
          <a:lstStyle/>
          <a:p>
            <a:r>
              <a:rPr kumimoji="1" lang="ja-JP" altLang="en-US" sz="2400" dirty="0">
                <a:latin typeface="+mn-ea"/>
              </a:rPr>
              <a:t>出店候補地</a:t>
            </a:r>
            <a:endParaRPr kumimoji="1" lang="en-US" altLang="ja-JP" sz="2400" dirty="0">
              <a:latin typeface="+mn-ea"/>
            </a:endParaRPr>
          </a:p>
          <a:p>
            <a:pPr lvl="1"/>
            <a:r>
              <a:rPr kumimoji="1" lang="ja-JP" altLang="en-US" sz="2000" dirty="0">
                <a:latin typeface="+mn-ea"/>
              </a:rPr>
              <a:t>山手駅西口から徒歩</a:t>
            </a:r>
            <a:r>
              <a:rPr kumimoji="1" lang="en-US" altLang="ja-JP" sz="2000" dirty="0">
                <a:latin typeface="+mn-ea"/>
              </a:rPr>
              <a:t>3</a:t>
            </a:r>
            <a:r>
              <a:rPr kumimoji="1" lang="ja-JP" altLang="en-US" sz="2000" dirty="0">
                <a:latin typeface="+mn-ea"/>
              </a:rPr>
              <a:t>分</a:t>
            </a:r>
            <a:endParaRPr lang="en-US" altLang="ja-JP" sz="2000" dirty="0">
              <a:latin typeface="+mn-ea"/>
            </a:endParaRPr>
          </a:p>
          <a:p>
            <a:endParaRPr kumimoji="1" lang="en-US" altLang="ja-JP" sz="2400" dirty="0">
              <a:latin typeface="+mn-ea"/>
            </a:endParaRPr>
          </a:p>
          <a:p>
            <a:r>
              <a:rPr kumimoji="1" lang="ja-JP" altLang="en-US" sz="2400" dirty="0">
                <a:latin typeface="+mn-ea"/>
              </a:rPr>
              <a:t>店舗面積</a:t>
            </a:r>
            <a:endParaRPr lang="en-US" altLang="ja-JP" sz="2400" dirty="0">
              <a:latin typeface="+mn-ea"/>
            </a:endParaRPr>
          </a:p>
          <a:p>
            <a:pPr lvl="1"/>
            <a:r>
              <a:rPr kumimoji="1" lang="ja-JP" altLang="en-US" sz="2000" dirty="0">
                <a:latin typeface="+mn-ea"/>
              </a:rPr>
              <a:t>約</a:t>
            </a:r>
            <a:r>
              <a:rPr kumimoji="1" lang="en-US" altLang="ja-JP" sz="2000" dirty="0">
                <a:latin typeface="+mn-ea"/>
              </a:rPr>
              <a:t>315</a:t>
            </a:r>
            <a:r>
              <a:rPr kumimoji="1" lang="ja-JP" altLang="en-US" sz="2000" dirty="0">
                <a:latin typeface="+mn-ea"/>
              </a:rPr>
              <a:t>平方メートル</a:t>
            </a:r>
          </a:p>
          <a:p>
            <a:endParaRPr kumimoji="1" lang="en-US" altLang="ja-JP" sz="2400" dirty="0">
              <a:latin typeface="+mn-ea"/>
            </a:endParaRPr>
          </a:p>
          <a:p>
            <a:r>
              <a:rPr kumimoji="1" lang="ja-JP" altLang="en-US" sz="2400" dirty="0">
                <a:latin typeface="+mn-ea"/>
              </a:rPr>
              <a:t>出店時期</a:t>
            </a:r>
          </a:p>
          <a:p>
            <a:pPr lvl="1"/>
            <a:r>
              <a:rPr kumimoji="1" lang="en-US" altLang="ja-JP" sz="2000" dirty="0">
                <a:latin typeface="+mn-ea"/>
              </a:rPr>
              <a:t>2021</a:t>
            </a:r>
            <a:r>
              <a:rPr kumimoji="1" lang="ja-JP" altLang="en-US" sz="2000" dirty="0">
                <a:latin typeface="+mn-ea"/>
              </a:rPr>
              <a:t>年</a:t>
            </a:r>
            <a:r>
              <a:rPr kumimoji="1" lang="en-US" altLang="ja-JP" sz="2000" dirty="0">
                <a:latin typeface="+mn-ea"/>
              </a:rPr>
              <a:t>10</a:t>
            </a:r>
            <a:r>
              <a:rPr kumimoji="1" lang="ja-JP" altLang="en-US" sz="2000" dirty="0">
                <a:latin typeface="+mn-ea"/>
              </a:rPr>
              <a:t>月</a:t>
            </a:r>
            <a:r>
              <a:rPr kumimoji="1" lang="en-US" altLang="ja-JP" sz="2000" dirty="0">
                <a:latin typeface="+mn-ea"/>
              </a:rPr>
              <a:t>1</a:t>
            </a:r>
            <a:r>
              <a:rPr kumimoji="1" lang="ja-JP" altLang="en-US" sz="2000" dirty="0">
                <a:latin typeface="+mn-ea"/>
              </a:rPr>
              <a:t>日</a:t>
            </a:r>
          </a:p>
          <a:p>
            <a:pPr lvl="2"/>
            <a:r>
              <a:rPr kumimoji="1" lang="ja-JP" altLang="en-US" sz="1800" dirty="0">
                <a:latin typeface="+mn-ea"/>
              </a:rPr>
              <a:t>改装工事は</a:t>
            </a:r>
            <a:r>
              <a:rPr kumimoji="1" lang="en-US" altLang="ja-JP" sz="1800" dirty="0">
                <a:latin typeface="+mn-ea"/>
              </a:rPr>
              <a:t>2021</a:t>
            </a:r>
            <a:r>
              <a:rPr kumimoji="1" lang="ja-JP" altLang="en-US" sz="1800" dirty="0">
                <a:latin typeface="+mn-ea"/>
              </a:rPr>
              <a:t>年</a:t>
            </a:r>
            <a:r>
              <a:rPr kumimoji="1" lang="en-US" altLang="ja-JP" sz="1800" dirty="0">
                <a:latin typeface="+mn-ea"/>
              </a:rPr>
              <a:t>8</a:t>
            </a:r>
            <a:r>
              <a:rPr kumimoji="1" lang="ja-JP" altLang="en-US" sz="1800" dirty="0">
                <a:latin typeface="+mn-ea"/>
              </a:rPr>
              <a:t>月中旬より開始</a:t>
            </a:r>
          </a:p>
        </p:txBody>
      </p:sp>
    </p:spTree>
    <p:extLst>
      <p:ext uri="{BB962C8B-B14F-4D97-AF65-F5344CB8AC3E}">
        <p14:creationId xmlns:p14="http://schemas.microsoft.com/office/powerpoint/2010/main" val="13176319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334A2E5-E444-4224-A32E-EE86C3DA54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D1B96D7-3F64-4C14-8251-2130B70181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kumimoji="1" lang="en-US" altLang="ja-JP" sz="2800" u="sng" dirty="0">
                <a:latin typeface="+mn-ea"/>
              </a:rPr>
              <a:t>10</a:t>
            </a:r>
            <a:r>
              <a:rPr kumimoji="1" lang="ja-JP" altLang="en-US" sz="2800" u="sng" dirty="0">
                <a:latin typeface="+mn-ea"/>
              </a:rPr>
              <a:t>月中</a:t>
            </a:r>
            <a:r>
              <a:rPr kumimoji="1" lang="ja-JP" altLang="en-US" sz="2800" dirty="0">
                <a:latin typeface="+mn-ea"/>
              </a:rPr>
              <a:t>に</a:t>
            </a:r>
            <a:r>
              <a:rPr kumimoji="1" lang="en-US" altLang="ja-JP" sz="2800" b="1" dirty="0">
                <a:solidFill>
                  <a:srgbClr val="FF0000"/>
                </a:solidFill>
                <a:latin typeface="+mn-ea"/>
              </a:rPr>
              <a:t>300</a:t>
            </a:r>
            <a:r>
              <a:rPr kumimoji="1" lang="ja-JP" altLang="en-US" sz="28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b="1" dirty="0">
                <a:latin typeface="+mn-ea"/>
              </a:rPr>
              <a:t>の新規会員</a:t>
            </a:r>
            <a:r>
              <a:rPr kumimoji="1" lang="ja-JP" altLang="en-US" sz="2800" dirty="0">
                <a:latin typeface="+mn-ea"/>
              </a:rPr>
              <a:t>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sz="2800" u="sng" dirty="0">
                <a:latin typeface="+mn-ea"/>
              </a:rPr>
              <a:t>11</a:t>
            </a:r>
            <a:r>
              <a:rPr kumimoji="1" lang="ja-JP" altLang="en-US" sz="2800" u="sng" dirty="0">
                <a:latin typeface="+mn-ea"/>
              </a:rPr>
              <a:t>～</a:t>
            </a:r>
            <a:r>
              <a:rPr kumimoji="1" lang="en-US" altLang="ja-JP" sz="2800" u="sng" dirty="0">
                <a:latin typeface="+mn-ea"/>
              </a:rPr>
              <a:t>12</a:t>
            </a:r>
            <a:r>
              <a:rPr kumimoji="1" lang="ja-JP" altLang="en-US" sz="2800" u="sng" dirty="0">
                <a:latin typeface="+mn-ea"/>
              </a:rPr>
              <a:t>月中</a:t>
            </a:r>
            <a:r>
              <a:rPr kumimoji="1" lang="ja-JP" altLang="en-US" sz="2800" dirty="0">
                <a:latin typeface="+mn-ea"/>
              </a:rPr>
              <a:t>に</a:t>
            </a:r>
            <a:r>
              <a:rPr kumimoji="1" lang="en-US" altLang="ja-JP" sz="2800" b="1" dirty="0">
                <a:solidFill>
                  <a:srgbClr val="FF0000"/>
                </a:solidFill>
                <a:latin typeface="+mn-ea"/>
              </a:rPr>
              <a:t>400</a:t>
            </a:r>
            <a:r>
              <a:rPr kumimoji="1" lang="ja-JP" altLang="en-US" sz="28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b="1" dirty="0">
                <a:latin typeface="+mn-ea"/>
              </a:rPr>
              <a:t>の新規会員</a:t>
            </a:r>
            <a:r>
              <a:rPr kumimoji="1" lang="ja-JP" altLang="en-US" sz="2800" dirty="0">
                <a:latin typeface="+mn-ea"/>
              </a:rPr>
              <a:t>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sz="2800" u="sng" dirty="0">
                <a:latin typeface="+mn-ea"/>
              </a:rPr>
              <a:t>2021</a:t>
            </a:r>
            <a:r>
              <a:rPr kumimoji="1" lang="ja-JP" altLang="en-US" sz="2800" u="sng" dirty="0">
                <a:latin typeface="+mn-ea"/>
              </a:rPr>
              <a:t>年中</a:t>
            </a:r>
            <a:r>
              <a:rPr kumimoji="1" lang="ja-JP" altLang="en-US" sz="2800" dirty="0">
                <a:latin typeface="+mn-ea"/>
              </a:rPr>
              <a:t>に合計</a:t>
            </a:r>
            <a:r>
              <a:rPr kumimoji="1" lang="en-US" altLang="ja-JP" sz="2800" b="1" dirty="0">
                <a:solidFill>
                  <a:srgbClr val="FF0000"/>
                </a:solidFill>
                <a:latin typeface="+mn-ea"/>
              </a:rPr>
              <a:t>700</a:t>
            </a:r>
            <a:r>
              <a:rPr kumimoji="1" lang="ja-JP" altLang="en-US" sz="28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b="1" dirty="0">
                <a:latin typeface="+mn-ea"/>
              </a:rPr>
              <a:t>の会員獲得</a:t>
            </a:r>
            <a:r>
              <a:rPr kumimoji="1" lang="ja-JP" altLang="en-US" sz="2800" dirty="0">
                <a:latin typeface="+mn-ea"/>
              </a:rPr>
              <a:t>を目指す</a:t>
            </a:r>
          </a:p>
        </p:txBody>
      </p:sp>
    </p:spTree>
    <p:extLst>
      <p:ext uri="{BB962C8B-B14F-4D97-AF65-F5344CB8AC3E}">
        <p14:creationId xmlns:p14="http://schemas.microsoft.com/office/powerpoint/2010/main" val="41775911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A50F93-7E85-40A8-9605-21A51D67CC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新店舗の概要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A99C994-2E98-41CF-A9F2-0B13940B08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315326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400" dirty="0">
                <a:latin typeface="+mn-ea"/>
              </a:rPr>
              <a:t>館内設備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各種トレーニングマシン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ヨガスタジオ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レンタルロッカー、シャワールーム・サウナ</a:t>
            </a:r>
          </a:p>
          <a:p>
            <a:endParaRPr kumimoji="1" lang="ja-JP" altLang="en-US" sz="2400" dirty="0">
              <a:latin typeface="+mn-ea"/>
            </a:endParaRPr>
          </a:p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400" dirty="0">
                <a:latin typeface="+mn-ea"/>
              </a:rPr>
              <a:t>営業時間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午前</a:t>
            </a:r>
            <a:r>
              <a:rPr kumimoji="1" lang="en-US" altLang="ja-JP" sz="2000" dirty="0">
                <a:latin typeface="+mn-ea"/>
              </a:rPr>
              <a:t>10</a:t>
            </a:r>
            <a:r>
              <a:rPr kumimoji="1" lang="ja-JP" altLang="en-US" sz="2000" dirty="0">
                <a:latin typeface="+mn-ea"/>
              </a:rPr>
              <a:t>時～午後</a:t>
            </a:r>
            <a:r>
              <a:rPr kumimoji="1" lang="en-US" altLang="ja-JP" sz="2000" dirty="0">
                <a:latin typeface="+mn-ea"/>
              </a:rPr>
              <a:t>11</a:t>
            </a:r>
            <a:r>
              <a:rPr kumimoji="1" lang="ja-JP" altLang="en-US" sz="2000" dirty="0">
                <a:latin typeface="+mn-ea"/>
              </a:rPr>
              <a:t>時</a:t>
            </a:r>
          </a:p>
          <a:p>
            <a:endParaRPr kumimoji="1" lang="ja-JP" altLang="en-US" sz="2400" dirty="0">
              <a:latin typeface="+mn-ea"/>
            </a:endParaRPr>
          </a:p>
          <a:p>
            <a:pPr marL="0" indent="0" algn="r">
              <a:buNone/>
            </a:pPr>
            <a:r>
              <a:rPr kumimoji="1" lang="en-US" altLang="ja-JP" dirty="0">
                <a:latin typeface="+mn-ea"/>
              </a:rPr>
              <a:t>※8/13</a:t>
            </a:r>
            <a:r>
              <a:rPr kumimoji="1" lang="ja-JP" altLang="en-US" dirty="0">
                <a:latin typeface="+mn-ea"/>
              </a:rPr>
              <a:t>～</a:t>
            </a:r>
            <a:r>
              <a:rPr kumimoji="1" lang="en-US" altLang="ja-JP" dirty="0">
                <a:latin typeface="+mn-ea"/>
              </a:rPr>
              <a:t>8/16</a:t>
            </a:r>
            <a:r>
              <a:rPr kumimoji="1" lang="ja-JP" altLang="en-US" dirty="0">
                <a:latin typeface="+mn-ea"/>
              </a:rPr>
              <a:t>と</a:t>
            </a:r>
            <a:r>
              <a:rPr kumimoji="1" lang="en-US" altLang="ja-JP" dirty="0">
                <a:latin typeface="+mn-ea"/>
              </a:rPr>
              <a:t>12/30</a:t>
            </a:r>
            <a:r>
              <a:rPr kumimoji="1" lang="ja-JP" altLang="en-US" dirty="0">
                <a:latin typeface="+mn-ea"/>
              </a:rPr>
              <a:t>～</a:t>
            </a:r>
            <a:r>
              <a:rPr kumimoji="1" lang="en-US" altLang="ja-JP" dirty="0">
                <a:latin typeface="+mn-ea"/>
              </a:rPr>
              <a:t>1/5</a:t>
            </a:r>
            <a:r>
              <a:rPr kumimoji="1" lang="ja-JP" altLang="en-US" dirty="0">
                <a:latin typeface="+mn-ea"/>
              </a:rPr>
              <a:t>の期間は休館日となります。</a:t>
            </a:r>
          </a:p>
        </p:txBody>
      </p:sp>
    </p:spTree>
    <p:extLst>
      <p:ext uri="{BB962C8B-B14F-4D97-AF65-F5344CB8AC3E}">
        <p14:creationId xmlns:p14="http://schemas.microsoft.com/office/powerpoint/2010/main" val="19009360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035AD2A-10CD-49C9-8C85-1BBD563CCA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FA22459B-AF7D-4851-BB43-BA6DA8A974A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01708425"/>
              </p:ext>
            </p:extLst>
          </p:nvPr>
        </p:nvGraphicFramePr>
        <p:xfrm>
          <a:off x="2589213" y="2133600"/>
          <a:ext cx="8915400" cy="3898230"/>
        </p:xfrm>
        <a:graphic>
          <a:graphicData uri="http://schemas.openxmlformats.org/drawingml/2006/table">
            <a:tbl>
              <a:tblPr firstRow="1" firstCol="1" lastRow="1" bandRow="1">
                <a:tableStyleId>{AF606853-7671-496A-8E4F-DF71F8EC918B}</a:tableStyleId>
              </a:tblPr>
              <a:tblGrid>
                <a:gridCol w="2228850">
                  <a:extLst>
                    <a:ext uri="{9D8B030D-6E8A-4147-A177-3AD203B41FA5}">
                      <a16:colId xmlns:a16="http://schemas.microsoft.com/office/drawing/2014/main" val="2825088098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822982255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1966346917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2473909416"/>
                    </a:ext>
                  </a:extLst>
                </a:gridCol>
              </a:tblGrid>
              <a:tr h="779646">
                <a:tc>
                  <a:txBody>
                    <a:bodyPr/>
                    <a:lstStyle/>
                    <a:p>
                      <a:pPr algn="ctr"/>
                      <a:endParaRPr kumimoji="1" lang="ja-JP" altLang="en-US" sz="22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2021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年</a:t>
                      </a:r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10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月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2021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年</a:t>
                      </a:r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11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月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2021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年</a:t>
                      </a:r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12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月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788092798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会員数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300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人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550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人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700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人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8533309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会費売上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2,150,000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3,800,000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4,850,000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7965739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物販売上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240,000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440,000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560,000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3676932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合計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2,390,000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4,240,000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5,410,000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8133193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42701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540B8BF-DBD6-42BF-9D9E-440A62FB2F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売上の推移（目標値）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512CD286-3214-49BA-986C-1B25FDF4379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3966320"/>
              </p:ext>
            </p:extLst>
          </p:nvPr>
        </p:nvGraphicFramePr>
        <p:xfrm>
          <a:off x="2589213" y="1556083"/>
          <a:ext cx="8915400" cy="49249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35806801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79</TotalTime>
  <Words>173</Words>
  <Application>Microsoft Office PowerPoint</Application>
  <PresentationFormat>ワイド画面</PresentationFormat>
  <Paragraphs>50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3" baseType="lpstr">
      <vt:lpstr>メイリオ</vt:lpstr>
      <vt:lpstr>游ゴシック Medium</vt:lpstr>
      <vt:lpstr>Arial</vt:lpstr>
      <vt:lpstr>Century Gothic</vt:lpstr>
      <vt:lpstr>Wingdings</vt:lpstr>
      <vt:lpstr>Wingdings 3</vt:lpstr>
      <vt:lpstr>ウィスプ</vt:lpstr>
      <vt:lpstr>新店舗の出店概要</vt:lpstr>
      <vt:lpstr>出店概要</vt:lpstr>
      <vt:lpstr>当初の目標</vt:lpstr>
      <vt:lpstr>新店舗の概要</vt:lpstr>
      <vt:lpstr>当初の目標</vt:lpstr>
      <vt:lpstr>売上の推移（目標値）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新店舗の出店概要</dc:title>
  <dc:creator>裕介 相澤</dc:creator>
  <cp:lastModifiedBy>裕介 相澤</cp:lastModifiedBy>
  <cp:revision>41</cp:revision>
  <dcterms:created xsi:type="dcterms:W3CDTF">2020-09-28T19:46:44Z</dcterms:created>
  <dcterms:modified xsi:type="dcterms:W3CDTF">2020-10-25T19:45:56Z</dcterms:modified>
</cp:coreProperties>
</file>