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6184278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会員数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550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会費売上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2,150,000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3,800,000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4,850,000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物販売上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560,000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合計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2,390,000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4,240,000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5,410,000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42</TotalTime>
  <Words>163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27</cp:revision>
  <dcterms:created xsi:type="dcterms:W3CDTF">2020-09-28T19:46:44Z</dcterms:created>
  <dcterms:modified xsi:type="dcterms:W3CDTF">2020-10-19T15:21:44Z</dcterms:modified>
</cp:coreProperties>
</file>