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  <a:endParaRPr lang="en-US" altLang="ja-JP" dirty="0"/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ウィスプ</vt:lpstr>
      <vt:lpstr>新店舗の出店概要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</cp:revision>
  <dcterms:created xsi:type="dcterms:W3CDTF">2020-09-28T19:46:44Z</dcterms:created>
  <dcterms:modified xsi:type="dcterms:W3CDTF">2020-10-08T12:35:02Z</dcterms:modified>
</cp:coreProperties>
</file>