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947401"/>
          <a:ext cx="8915400" cy="8635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47401"/>
        <a:ext cx="8915400" cy="466341"/>
      </dsp:txXfrm>
    </dsp:sp>
    <dsp:sp modelId="{EA922D8A-945E-4653-B88B-10D5A820AFEE}">
      <dsp:nvSpPr>
        <dsp:cNvPr id="0" name=""/>
        <dsp:cNvSpPr/>
      </dsp:nvSpPr>
      <dsp:spPr>
        <a:xfrm>
          <a:off x="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396470"/>
        <a:ext cx="4457699" cy="397253"/>
      </dsp:txXfrm>
    </dsp:sp>
    <dsp:sp modelId="{F978066E-A5B1-4460-8393-305A2ACE6747}">
      <dsp:nvSpPr>
        <dsp:cNvPr id="0" name=""/>
        <dsp:cNvSpPr/>
      </dsp:nvSpPr>
      <dsp:spPr>
        <a:xfrm>
          <a:off x="445770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396470"/>
        <a:ext cx="4457699" cy="397253"/>
      </dsp:txXfrm>
    </dsp:sp>
    <dsp:sp modelId="{C8FB3707-BB06-44C1-9965-E0B401D3DDB7}">
      <dsp:nvSpPr>
        <dsp:cNvPr id="0" name=""/>
        <dsp:cNvSpPr/>
      </dsp:nvSpPr>
      <dsp:spPr>
        <a:xfrm rot="10800000">
          <a:off x="0" y="2632146"/>
          <a:ext cx="8915400" cy="1328208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32146"/>
        <a:ext cx="8915400" cy="466201"/>
      </dsp:txXfrm>
    </dsp:sp>
    <dsp:sp modelId="{1BEB9815-E75A-40EB-AB6F-654A96C74B7D}">
      <dsp:nvSpPr>
        <dsp:cNvPr id="0" name=""/>
        <dsp:cNvSpPr/>
      </dsp:nvSpPr>
      <dsp:spPr>
        <a:xfrm>
          <a:off x="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098347"/>
        <a:ext cx="4457699" cy="397134"/>
      </dsp:txXfrm>
    </dsp:sp>
    <dsp:sp modelId="{7A2722E5-981D-4714-867A-F952BCB741D2}">
      <dsp:nvSpPr>
        <dsp:cNvPr id="0" name=""/>
        <dsp:cNvSpPr/>
      </dsp:nvSpPr>
      <dsp:spPr>
        <a:xfrm>
          <a:off x="445770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098347"/>
        <a:ext cx="4457699" cy="397134"/>
      </dsp:txXfrm>
    </dsp:sp>
    <dsp:sp modelId="{8A2707DA-E5F0-48A0-8679-CF6B097CFCA4}">
      <dsp:nvSpPr>
        <dsp:cNvPr id="0" name=""/>
        <dsp:cNvSpPr/>
      </dsp:nvSpPr>
      <dsp:spPr>
        <a:xfrm rot="10800000">
          <a:off x="0" y="1316891"/>
          <a:ext cx="8915400" cy="1328208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16891"/>
        <a:ext cx="8915400" cy="466201"/>
      </dsp:txXfrm>
    </dsp:sp>
    <dsp:sp modelId="{D817DF42-FAE5-4C94-9146-AA1CA5AD2704}">
      <dsp:nvSpPr>
        <dsp:cNvPr id="0" name=""/>
        <dsp:cNvSpPr/>
      </dsp:nvSpPr>
      <dsp:spPr>
        <a:xfrm>
          <a:off x="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83092"/>
        <a:ext cx="4457699" cy="397134"/>
      </dsp:txXfrm>
    </dsp:sp>
    <dsp:sp modelId="{B891E5F4-6C8D-489F-817B-EE909E767FD8}">
      <dsp:nvSpPr>
        <dsp:cNvPr id="0" name=""/>
        <dsp:cNvSpPr/>
      </dsp:nvSpPr>
      <dsp:spPr>
        <a:xfrm>
          <a:off x="445770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783092"/>
        <a:ext cx="4457699" cy="397134"/>
      </dsp:txXfrm>
    </dsp:sp>
    <dsp:sp modelId="{0AA66B52-29BE-48A9-9F22-9DBF8F0E9B6B}">
      <dsp:nvSpPr>
        <dsp:cNvPr id="0" name=""/>
        <dsp:cNvSpPr/>
      </dsp:nvSpPr>
      <dsp:spPr>
        <a:xfrm rot="10800000">
          <a:off x="0" y="1636"/>
          <a:ext cx="8915400" cy="1328208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636"/>
        <a:ext cx="8915400" cy="466201"/>
      </dsp:txXfrm>
    </dsp:sp>
    <dsp:sp modelId="{132D6FFB-7FE8-4FFD-B70F-1FDC773EBB7F}">
      <dsp:nvSpPr>
        <dsp:cNvPr id="0" name=""/>
        <dsp:cNvSpPr/>
      </dsp:nvSpPr>
      <dsp:spPr>
        <a:xfrm>
          <a:off x="0" y="467837"/>
          <a:ext cx="8915400" cy="397134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67837"/>
        <a:ext cx="8915400" cy="39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461716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221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59</cp:revision>
  <dcterms:created xsi:type="dcterms:W3CDTF">2020-09-28T19:46:44Z</dcterms:created>
  <dcterms:modified xsi:type="dcterms:W3CDTF">2020-10-31T14:01:50Z</dcterms:modified>
</cp:coreProperties>
</file>