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4" autoAdjust="0"/>
    <p:restoredTop sz="94660"/>
  </p:normalViewPr>
  <p:slideViewPr>
    <p:cSldViewPr snapToGrid="0">
      <p:cViewPr varScale="1">
        <p:scale>
          <a:sx n="60" d="100"/>
          <a:sy n="60" d="100"/>
        </p:scale>
        <p:origin x="1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F1C708A5-56FC-48D8-B76A-6782F9A5B4D1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3A24-9D8C-4B24-AAC8-90D257802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8817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708A5-56FC-48D8-B76A-6782F9A5B4D1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3A24-9D8C-4B24-AAC8-90D257802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104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708A5-56FC-48D8-B76A-6782F9A5B4D1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3A24-9D8C-4B24-AAC8-90D257802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8581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708A5-56FC-48D8-B76A-6782F9A5B4D1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3A24-9D8C-4B24-AAC8-90D257802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693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708A5-56FC-48D8-B76A-6782F9A5B4D1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3A24-9D8C-4B24-AAC8-90D257802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052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708A5-56FC-48D8-B76A-6782F9A5B4D1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3A24-9D8C-4B24-AAC8-90D257802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6874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708A5-56FC-48D8-B76A-6782F9A5B4D1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3A24-9D8C-4B24-AAC8-90D257802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42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708A5-56FC-48D8-B76A-6782F9A5B4D1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3A24-9D8C-4B24-AAC8-90D257802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818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708A5-56FC-48D8-B76A-6782F9A5B4D1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3A24-9D8C-4B24-AAC8-90D257802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805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708A5-56FC-48D8-B76A-6782F9A5B4D1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3A24-9D8C-4B24-AAC8-90D257802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2072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708A5-56FC-48D8-B76A-6782F9A5B4D1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3A24-9D8C-4B24-AAC8-90D257802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9286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1C708A5-56FC-48D8-B76A-6782F9A5B4D1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43C3A24-9D8C-4B24-AAC8-90D257802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4084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33F8B8-48DE-46E4-BB4C-1B037CD325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自転車と交通安全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6676C5A-4A59-4416-8B54-9B2DDE9449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相澤 裕介</a:t>
            </a:r>
          </a:p>
        </p:txBody>
      </p:sp>
    </p:spTree>
    <p:extLst>
      <p:ext uri="{BB962C8B-B14F-4D97-AF65-F5344CB8AC3E}">
        <p14:creationId xmlns:p14="http://schemas.microsoft.com/office/powerpoint/2010/main" val="2993696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92C898-9CF6-4BA4-A873-2F4AA93EC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サイクリングロードの整備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2579278-8EFD-4B34-9FF9-7E8208B866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多摩川サイクリングロード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7520499-104E-4EB3-891D-657213564A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348" y="2749952"/>
            <a:ext cx="5360050" cy="355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8956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</TotalTime>
  <Words>12</Words>
  <Application>Microsoft Office PowerPoint</Application>
  <PresentationFormat>ワイド画面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Tw Cen MT</vt:lpstr>
      <vt:lpstr>Tw Cen MT Condensed</vt:lpstr>
      <vt:lpstr>Wingdings 3</vt:lpstr>
      <vt:lpstr>インテグラル</vt:lpstr>
      <vt:lpstr>自転車と交通安全</vt:lpstr>
      <vt:lpstr>サイクリングロードの整備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自転車と交通安全</dc:title>
  <dc:creator>裕介 相澤</dc:creator>
  <cp:lastModifiedBy>裕介 相澤</cp:lastModifiedBy>
  <cp:revision>3</cp:revision>
  <dcterms:created xsi:type="dcterms:W3CDTF">2020-10-18T10:29:10Z</dcterms:created>
  <dcterms:modified xsi:type="dcterms:W3CDTF">2020-10-18T10:33:50Z</dcterms:modified>
</cp:coreProperties>
</file>