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  <a:endParaRPr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2021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endParaRPr kumimoji="1" lang="ja-JP" altLang="en-US" sz="2800" dirty="0">
              <a:latin typeface="+mn-ea"/>
            </a:endParaRPr>
          </a:p>
          <a:p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endParaRPr kumimoji="1" lang="ja-JP" altLang="en-US" sz="2800" dirty="0">
              <a:latin typeface="+mn-ea"/>
            </a:endParaRPr>
          </a:p>
          <a:p>
            <a:r>
              <a:rPr kumimoji="1" lang="en-US" altLang="ja-JP" sz="2800" dirty="0">
                <a:latin typeface="+mn-ea"/>
              </a:rPr>
              <a:t>2021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</TotalTime>
  <Words>79</Words>
  <Application>Microsoft Office PowerPoint</Application>
  <PresentationFormat>ワイド画面</PresentationFormat>
  <Paragraphs>18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Arial</vt:lpstr>
      <vt:lpstr>Century Gothic</vt:lpstr>
      <vt:lpstr>Wingdings 3</vt:lpstr>
      <vt:lpstr>ウィスプ</vt:lpstr>
      <vt:lpstr>新店舗の出店概要</vt:lpstr>
      <vt:lpstr>出店概要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10</cp:revision>
  <dcterms:created xsi:type="dcterms:W3CDTF">2020-09-28T19:46:44Z</dcterms:created>
  <dcterms:modified xsi:type="dcterms:W3CDTF">2020-10-09T12:24:14Z</dcterms:modified>
</cp:coreProperties>
</file>