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6" autoAdjust="0"/>
    <p:restoredTop sz="94660"/>
  </p:normalViewPr>
  <p:slideViewPr>
    <p:cSldViewPr snapToGrid="0">
      <p:cViewPr varScale="1">
        <p:scale>
          <a:sx n="60" d="100"/>
          <a:sy n="60" d="100"/>
        </p:scale>
        <p:origin x="22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0FBADDE-3A8F-413E-BB76-E10CA2FA2BB9}" type="datetimeFigureOut">
              <a:rPr kumimoji="1" lang="ja-JP" altLang="en-US" smtClean="0"/>
              <a:t>2020/10/18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015A84F5-2ADA-46B6-8C25-B2D407CC34F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957114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BADDE-3A8F-413E-BB76-E10CA2FA2BB9}" type="datetimeFigureOut">
              <a:rPr kumimoji="1" lang="ja-JP" altLang="en-US" smtClean="0"/>
              <a:t>2020/10/18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A84F5-2ADA-46B6-8C25-B2D407CC34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86065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BADDE-3A8F-413E-BB76-E10CA2FA2BB9}" type="datetimeFigureOut">
              <a:rPr kumimoji="1" lang="ja-JP" altLang="en-US" smtClean="0"/>
              <a:t>2020/10/18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A84F5-2ADA-46B6-8C25-B2D407CC34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586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BADDE-3A8F-413E-BB76-E10CA2FA2BB9}" type="datetimeFigureOut">
              <a:rPr kumimoji="1" lang="ja-JP" altLang="en-US" smtClean="0"/>
              <a:t>2020/10/18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A84F5-2ADA-46B6-8C25-B2D407CC34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2585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0FBADDE-3A8F-413E-BB76-E10CA2FA2BB9}" type="datetimeFigureOut">
              <a:rPr kumimoji="1" lang="ja-JP" altLang="en-US" smtClean="0"/>
              <a:t>2020/10/18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15A84F5-2ADA-46B6-8C25-B2D407CC34F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049982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BADDE-3A8F-413E-BB76-E10CA2FA2BB9}" type="datetimeFigureOut">
              <a:rPr kumimoji="1" lang="ja-JP" altLang="en-US" smtClean="0"/>
              <a:t>2020/10/18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A84F5-2ADA-46B6-8C25-B2D407CC34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4756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BADDE-3A8F-413E-BB76-E10CA2FA2BB9}" type="datetimeFigureOut">
              <a:rPr kumimoji="1" lang="ja-JP" altLang="en-US" smtClean="0"/>
              <a:t>2020/10/18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A84F5-2ADA-46B6-8C25-B2D407CC34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9209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BADDE-3A8F-413E-BB76-E10CA2FA2BB9}" type="datetimeFigureOut">
              <a:rPr kumimoji="1" lang="ja-JP" altLang="en-US" smtClean="0"/>
              <a:t>2020/10/18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A84F5-2ADA-46B6-8C25-B2D407CC34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4481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BADDE-3A8F-413E-BB76-E10CA2FA2BB9}" type="datetimeFigureOut">
              <a:rPr kumimoji="1" lang="ja-JP" altLang="en-US" smtClean="0"/>
              <a:t>2020/10/18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A84F5-2ADA-46B6-8C25-B2D407CC34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90067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0FBADDE-3A8F-413E-BB76-E10CA2FA2BB9}" type="datetimeFigureOut">
              <a:rPr kumimoji="1" lang="ja-JP" altLang="en-US" smtClean="0"/>
              <a:t>2020/10/18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15A84F5-2ADA-46B6-8C25-B2D407CC34F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98632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0FBADDE-3A8F-413E-BB76-E10CA2FA2BB9}" type="datetimeFigureOut">
              <a:rPr kumimoji="1" lang="ja-JP" altLang="en-US" smtClean="0"/>
              <a:t>2020/10/18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15A84F5-2ADA-46B6-8C25-B2D407CC34F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867300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A0FBADDE-3A8F-413E-BB76-E10CA2FA2BB9}" type="datetimeFigureOut">
              <a:rPr kumimoji="1" lang="ja-JP" altLang="en-US" smtClean="0"/>
              <a:t>2020/10/18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015A84F5-2ADA-46B6-8C25-B2D407CC34F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923240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kumimoji="1"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kumimoji="1"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kumimoji="1"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kumimoji="1"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kumimoji="1"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kumimoji="1"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kumimoji="1"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kumimoji="1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kumimoji="1"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kumimoji="1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F7DE21C-8229-4C85-B59E-03A99AD583E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/>
              <a:t>野生動物の記録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0591190C-05E0-4E3E-BD87-1746ADCF1C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ja-JP" altLang="en-US" dirty="0"/>
              <a:t>相澤 裕介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867213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3FF7CB0-5224-4817-8902-B6DBB30BCE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キツツキの生態</a:t>
            </a:r>
          </a:p>
        </p:txBody>
      </p:sp>
      <p:pic>
        <p:nvPicPr>
          <p:cNvPr id="4" name="キツツキ">
            <a:hlinkClick r:id="" action="ppaction://media"/>
            <a:extLst>
              <a:ext uri="{FF2B5EF4-FFF2-40B4-BE49-F238E27FC236}">
                <a16:creationId xmlns:a16="http://schemas.microsoft.com/office/drawing/2014/main" id="{C24BDE77-B163-4E95-BBB4-B7B8C2967318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987675" y="2286000"/>
            <a:ext cx="6367463" cy="3581400"/>
          </a:xfrm>
        </p:spPr>
      </p:pic>
    </p:spTree>
    <p:extLst>
      <p:ext uri="{BB962C8B-B14F-4D97-AF65-F5344CB8AC3E}">
        <p14:creationId xmlns:p14="http://schemas.microsoft.com/office/powerpoint/2010/main" val="1252103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2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トリミング">
  <a:themeElements>
    <a:clrScheme name="トリミング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トリミング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トリミング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トリミング</Template>
  <TotalTime>1</TotalTime>
  <Words>9</Words>
  <Application>Microsoft Office PowerPoint</Application>
  <PresentationFormat>ワイド画面</PresentationFormat>
  <Paragraphs>3</Paragraphs>
  <Slides>2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1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4" baseType="lpstr">
      <vt:lpstr>Franklin Gothic Book</vt:lpstr>
      <vt:lpstr>トリミング</vt:lpstr>
      <vt:lpstr>野生動物の記録</vt:lpstr>
      <vt:lpstr>キツツキの生態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野生動物の記録</dc:title>
  <dc:creator>裕介 相澤</dc:creator>
  <cp:lastModifiedBy>裕介 相澤</cp:lastModifiedBy>
  <cp:revision>1</cp:revision>
  <dcterms:created xsi:type="dcterms:W3CDTF">2020-10-18T10:39:50Z</dcterms:created>
  <dcterms:modified xsi:type="dcterms:W3CDTF">2020-10-18T10:41:22Z</dcterms:modified>
</cp:coreProperties>
</file>