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41" autoAdjust="0"/>
    <p:restoredTop sz="88538" autoAdjust="0"/>
  </p:normalViewPr>
  <p:slideViewPr>
    <p:cSldViewPr snapToGrid="0">
      <p:cViewPr varScale="1">
        <p:scale>
          <a:sx n="60" d="100"/>
          <a:sy n="60" d="100"/>
        </p:scale>
        <p:origin x="8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会費</c:v>
                </c:pt>
              </c:strCache>
            </c:strRef>
          </c:tx>
          <c:spPr>
            <a:solidFill>
              <a:schemeClr val="accent5">
                <a:lumMod val="40000"/>
                <a:lumOff val="60000"/>
              </a:schemeClr>
            </a:solidFill>
            <a:ln>
              <a:noFill/>
            </a:ln>
            <a:effectLst>
              <a:outerShdw blurRad="50800" dist="38100" dir="5400000" rotWithShape="0">
                <a:srgbClr val="000000">
                  <a:alpha val="60000"/>
                </a:srgbClr>
              </a:outerShdw>
            </a:effectLst>
            <a:sp3d/>
          </c:spPr>
          <c:invertIfNegative val="0"/>
          <c:cat>
            <c:strRef>
              <c:f>Sheet1!$A$2:$A$7</c:f>
              <c:strCache>
                <c:ptCount val="6"/>
                <c:pt idx="0">
                  <c:v>10月</c:v>
                </c:pt>
                <c:pt idx="1">
                  <c:v>11月</c:v>
                </c:pt>
                <c:pt idx="2">
                  <c:v>12月</c:v>
                </c:pt>
                <c:pt idx="3">
                  <c:v>1月</c:v>
                </c:pt>
                <c:pt idx="4">
                  <c:v>2月</c:v>
                </c:pt>
                <c:pt idx="5">
                  <c:v>3月</c:v>
                </c:pt>
              </c:strCache>
            </c:strRef>
          </c:cat>
          <c:val>
            <c:numRef>
              <c:f>Sheet1!$B$2:$B$7</c:f>
              <c:numCache>
                <c:formatCode>#,##0</c:formatCode>
                <c:ptCount val="6"/>
                <c:pt idx="0">
                  <c:v>2150000</c:v>
                </c:pt>
                <c:pt idx="1">
                  <c:v>3800000</c:v>
                </c:pt>
                <c:pt idx="2">
                  <c:v>4850000</c:v>
                </c:pt>
                <c:pt idx="3">
                  <c:v>4800000</c:v>
                </c:pt>
                <c:pt idx="4">
                  <c:v>4800000</c:v>
                </c:pt>
                <c:pt idx="5">
                  <c:v>4800000</c:v>
                </c:pt>
              </c:numCache>
            </c:numRef>
          </c:val>
          <c:extLst>
            <c:ext xmlns:c16="http://schemas.microsoft.com/office/drawing/2014/chart" uri="{C3380CC4-5D6E-409C-BE32-E72D297353CC}">
              <c16:uniqueId val="{00000000-0860-46BC-A21F-3939D975F6DA}"/>
            </c:ext>
          </c:extLst>
        </c:ser>
        <c:ser>
          <c:idx val="1"/>
          <c:order val="1"/>
          <c:tx>
            <c:strRef>
              <c:f>Sheet1!$C$1</c:f>
              <c:strCache>
                <c:ptCount val="1"/>
                <c:pt idx="0">
                  <c:v>物販</c:v>
                </c:pt>
              </c:strCache>
            </c:strRef>
          </c:tx>
          <c:spPr>
            <a:solidFill>
              <a:schemeClr val="accent2">
                <a:lumMod val="60000"/>
                <a:lumOff val="40000"/>
              </a:schemeClr>
            </a:solidFill>
            <a:ln>
              <a:noFill/>
            </a:ln>
            <a:effectLst>
              <a:outerShdw blurRad="50800" dist="38100" dir="5400000" rotWithShape="0">
                <a:srgbClr val="000000">
                  <a:alpha val="60000"/>
                </a:srgbClr>
              </a:outerShdw>
            </a:effectLst>
            <a:sp3d/>
          </c:spPr>
          <c:invertIfNegative val="0"/>
          <c:cat>
            <c:strRef>
              <c:f>Sheet1!$A$2:$A$7</c:f>
              <c:strCache>
                <c:ptCount val="6"/>
                <c:pt idx="0">
                  <c:v>10月</c:v>
                </c:pt>
                <c:pt idx="1">
                  <c:v>11月</c:v>
                </c:pt>
                <c:pt idx="2">
                  <c:v>12月</c:v>
                </c:pt>
                <c:pt idx="3">
                  <c:v>1月</c:v>
                </c:pt>
                <c:pt idx="4">
                  <c:v>2月</c:v>
                </c:pt>
                <c:pt idx="5">
                  <c:v>3月</c:v>
                </c:pt>
              </c:strCache>
            </c:strRef>
          </c:cat>
          <c:val>
            <c:numRef>
              <c:f>Sheet1!$C$2:$C$7</c:f>
              <c:numCache>
                <c:formatCode>#,##0</c:formatCode>
                <c:ptCount val="6"/>
                <c:pt idx="0">
                  <c:v>240000</c:v>
                </c:pt>
                <c:pt idx="1">
                  <c:v>440000</c:v>
                </c:pt>
                <c:pt idx="2">
                  <c:v>560000</c:v>
                </c:pt>
                <c:pt idx="3">
                  <c:v>1200000</c:v>
                </c:pt>
                <c:pt idx="4">
                  <c:v>450000</c:v>
                </c:pt>
                <c:pt idx="5">
                  <c:v>560000</c:v>
                </c:pt>
              </c:numCache>
            </c:numRef>
          </c:val>
          <c:extLst>
            <c:ext xmlns:c16="http://schemas.microsoft.com/office/drawing/2014/chart" uri="{C3380CC4-5D6E-409C-BE32-E72D297353CC}">
              <c16:uniqueId val="{00000001-0860-46BC-A21F-3939D975F6DA}"/>
            </c:ext>
          </c:extLst>
        </c:ser>
        <c:dLbls>
          <c:showLegendKey val="0"/>
          <c:showVal val="0"/>
          <c:showCatName val="0"/>
          <c:showSerName val="0"/>
          <c:showPercent val="0"/>
          <c:showBubbleSize val="0"/>
        </c:dLbls>
        <c:gapWidth val="150"/>
        <c:shape val="box"/>
        <c:axId val="574302248"/>
        <c:axId val="574310120"/>
        <c:axId val="0"/>
      </c:bar3DChart>
      <c:catAx>
        <c:axId val="57430224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574310120"/>
        <c:crosses val="autoZero"/>
        <c:auto val="1"/>
        <c:lblAlgn val="ctr"/>
        <c:lblOffset val="100"/>
        <c:noMultiLvlLbl val="0"/>
      </c:catAx>
      <c:valAx>
        <c:axId val="574310120"/>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r>
                  <a:rPr lang="ja-JP" sz="1400"/>
                  <a:t>売上（千円）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endParaRPr lang="ja-JP"/>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574302248"/>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29A85B-BCEE-4256-B89A-B9F30DDA2A49}" type="doc">
      <dgm:prSet loTypeId="urn:microsoft.com/office/officeart/2005/8/layout/process4" loCatId="process" qsTypeId="urn:microsoft.com/office/officeart/2005/8/quickstyle/3d3" qsCatId="3D" csTypeId="urn:microsoft.com/office/officeart/2005/8/colors/colorful4" csCatId="colorful" phldr="1"/>
      <dgm:spPr/>
      <dgm:t>
        <a:bodyPr/>
        <a:lstStyle/>
        <a:p>
          <a:endParaRPr kumimoji="1" lang="ja-JP" altLang="en-US"/>
        </a:p>
      </dgm:t>
    </dgm:pt>
    <dgm:pt modelId="{C905AB28-B4C5-468E-8DC4-0A26F17FAFCC}">
      <dgm:prSet phldrT="[テキスト]" custT="1"/>
      <dgm:spPr/>
      <dgm:t>
        <a:bodyPr/>
        <a:lstStyle/>
        <a:p>
          <a:r>
            <a:rPr kumimoji="1" lang="en-US" altLang="en-US" sz="2000" b="1" dirty="0">
              <a:latin typeface="BIZ UDPゴシック" panose="020B0400000000000000" pitchFamily="50" charset="-128"/>
              <a:ea typeface="BIZ UDPゴシック" panose="020B0400000000000000" pitchFamily="50" charset="-128"/>
            </a:rPr>
            <a:t>0</a:t>
          </a:r>
          <a:r>
            <a:rPr kumimoji="1" lang="ja-JP" altLang="en-US" sz="2000" b="1" dirty="0">
              <a:latin typeface="BIZ UDPゴシック" panose="020B0400000000000000" pitchFamily="50" charset="-128"/>
              <a:ea typeface="BIZ UDPゴシック" panose="020B0400000000000000" pitchFamily="50" charset="-128"/>
            </a:rPr>
            <a:t>～</a:t>
          </a:r>
          <a:r>
            <a:rPr kumimoji="1" lang="en-US" altLang="en-US" sz="2000" b="1" dirty="0">
              <a:latin typeface="BIZ UDPゴシック" panose="020B0400000000000000" pitchFamily="50" charset="-128"/>
              <a:ea typeface="BIZ UDPゴシック" panose="020B0400000000000000" pitchFamily="50" charset="-128"/>
            </a:rPr>
            <a:t>999</a:t>
          </a:r>
          <a:r>
            <a:rPr kumimoji="1" lang="ja-JP" altLang="en-US" sz="2000" b="1" dirty="0">
              <a:latin typeface="BIZ UDPゴシック" panose="020B0400000000000000" pitchFamily="50" charset="-128"/>
              <a:ea typeface="BIZ UDPゴシック" panose="020B0400000000000000" pitchFamily="50" charset="-128"/>
            </a:rPr>
            <a:t>ポイント</a:t>
          </a:r>
        </a:p>
      </dgm:t>
    </dgm:pt>
    <dgm:pt modelId="{4B201105-7BCD-477A-9B3B-E8D135828C91}" type="parTrans" cxnId="{9EAA3346-C2EF-4913-980A-56059A8B495A}">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8B6B4AF3-F14D-4C16-86FC-B82D1265B194}" type="sibTrans" cxnId="{9EAA3346-C2EF-4913-980A-56059A8B495A}">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238932F4-6C77-4961-8E96-BC3662EF5A10}">
      <dgm:prSet phldrT="[テキスト]" custT="1"/>
      <dgm:spPr/>
      <dgm:t>
        <a:bodyPr/>
        <a:lstStyle/>
        <a:p>
          <a:r>
            <a:rPr kumimoji="1" lang="ja-JP" altLang="en-US" sz="2000" b="1" dirty="0">
              <a:latin typeface="BIZ UDPゴシック" panose="020B0400000000000000" pitchFamily="50" charset="-128"/>
              <a:ea typeface="BIZ UDPゴシック" panose="020B0400000000000000" pitchFamily="50" charset="-128"/>
            </a:rPr>
            <a:t>割引なし</a:t>
          </a:r>
        </a:p>
      </dgm:t>
    </dgm:pt>
    <dgm:pt modelId="{C70D3F16-F006-4950-A72A-8F65E1A8F3D3}" type="parTrans" cxnId="{8A673E48-6CF0-46CD-BB6A-C0040109CE36}">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D6210869-934B-46D5-9B9B-39261AA14650}" type="sibTrans" cxnId="{8A673E48-6CF0-46CD-BB6A-C0040109CE36}">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06949D2B-FFDA-4918-9FD2-B4161430B981}">
      <dgm:prSet phldrT="[テキスト]" custT="1"/>
      <dgm:spPr/>
      <dgm:t>
        <a:bodyPr/>
        <a:lstStyle/>
        <a:p>
          <a:r>
            <a:rPr kumimoji="1" lang="en-US" altLang="en-US" sz="2000" b="1" dirty="0">
              <a:latin typeface="BIZ UDPゴシック" panose="020B0400000000000000" pitchFamily="50" charset="-128"/>
              <a:ea typeface="BIZ UDPゴシック" panose="020B0400000000000000" pitchFamily="50" charset="-128"/>
            </a:rPr>
            <a:t>1,000</a:t>
          </a:r>
          <a:r>
            <a:rPr kumimoji="1" lang="ja-JP" altLang="en-US" sz="2000" b="1" dirty="0">
              <a:latin typeface="BIZ UDPゴシック" panose="020B0400000000000000" pitchFamily="50" charset="-128"/>
              <a:ea typeface="BIZ UDPゴシック" panose="020B0400000000000000" pitchFamily="50" charset="-128"/>
            </a:rPr>
            <a:t>～</a:t>
          </a:r>
          <a:r>
            <a:rPr kumimoji="1" lang="en-US" altLang="en-US" sz="2000" b="1" dirty="0">
              <a:latin typeface="BIZ UDPゴシック" panose="020B0400000000000000" pitchFamily="50" charset="-128"/>
              <a:ea typeface="BIZ UDPゴシック" panose="020B0400000000000000" pitchFamily="50" charset="-128"/>
            </a:rPr>
            <a:t>1,999</a:t>
          </a:r>
          <a:r>
            <a:rPr kumimoji="1" lang="ja-JP" altLang="en-US" sz="2000" b="1" dirty="0">
              <a:latin typeface="BIZ UDPゴシック" panose="020B0400000000000000" pitchFamily="50" charset="-128"/>
              <a:ea typeface="BIZ UDPゴシック" panose="020B0400000000000000" pitchFamily="50" charset="-128"/>
            </a:rPr>
            <a:t>ポイント</a:t>
          </a:r>
        </a:p>
      </dgm:t>
    </dgm:pt>
    <dgm:pt modelId="{118B5FD3-3221-4173-B720-DD8874CB72D9}" type="parTrans" cxnId="{C9DD9B46-6256-43B9-AE58-C8876ED4D167}">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94EA9FDF-A885-4B0B-A81C-9E749838982B}" type="sibTrans" cxnId="{C9DD9B46-6256-43B9-AE58-C8876ED4D167}">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BEF9F282-0B3B-4EA7-B9A1-A39B2951533D}">
      <dgm:prSet phldrT="[テキスト]" custT="1"/>
      <dgm:spPr/>
      <dgm:t>
        <a:bodyPr/>
        <a:lstStyle/>
        <a:p>
          <a:r>
            <a:rPr kumimoji="1" lang="ja-JP" altLang="en-US" sz="2000" b="1" dirty="0">
              <a:latin typeface="BIZ UDPゴシック" panose="020B0400000000000000" pitchFamily="50" charset="-128"/>
              <a:ea typeface="BIZ UDPゴシック" panose="020B0400000000000000" pitchFamily="50" charset="-128"/>
            </a:rPr>
            <a:t>会員料金 </a:t>
          </a:r>
          <a:r>
            <a:rPr kumimoji="1" lang="en-US" altLang="en-US" sz="2000" b="1" dirty="0">
              <a:latin typeface="BIZ UDPゴシック" panose="020B0400000000000000" pitchFamily="50" charset="-128"/>
              <a:ea typeface="BIZ UDPゴシック" panose="020B0400000000000000" pitchFamily="50" charset="-128"/>
            </a:rPr>
            <a:t>5</a:t>
          </a:r>
          <a:r>
            <a:rPr kumimoji="1" lang="ja-JP" altLang="en-US" sz="2000" b="1" dirty="0">
              <a:latin typeface="BIZ UDPゴシック" panose="020B0400000000000000" pitchFamily="50" charset="-128"/>
              <a:ea typeface="BIZ UDPゴシック" panose="020B0400000000000000" pitchFamily="50" charset="-128"/>
            </a:rPr>
            <a:t>％</a:t>
          </a:r>
          <a:r>
            <a:rPr kumimoji="1" lang="en-US" altLang="en-US" sz="2000" b="1" dirty="0">
              <a:latin typeface="BIZ UDPゴシック" panose="020B0400000000000000" pitchFamily="50" charset="-128"/>
              <a:ea typeface="BIZ UDPゴシック" panose="020B0400000000000000" pitchFamily="50" charset="-128"/>
            </a:rPr>
            <a:t>OFF</a:t>
          </a:r>
          <a:endParaRPr kumimoji="1" lang="ja-JP" altLang="en-US" sz="2000" b="1" dirty="0">
            <a:latin typeface="BIZ UDPゴシック" panose="020B0400000000000000" pitchFamily="50" charset="-128"/>
            <a:ea typeface="BIZ UDPゴシック" panose="020B0400000000000000" pitchFamily="50" charset="-128"/>
          </a:endParaRPr>
        </a:p>
      </dgm:t>
    </dgm:pt>
    <dgm:pt modelId="{AFC4A833-7396-4A67-8D43-065AAD567881}" type="parTrans" cxnId="{EC650B1B-2941-44F0-8D81-7BDC1CFE1498}">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55EA1220-02D5-4BA0-A218-E748ACE10A25}" type="sibTrans" cxnId="{EC650B1B-2941-44F0-8D81-7BDC1CFE1498}">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219C02A5-BA7C-4C39-B565-329E276305EF}">
      <dgm:prSet phldrT="[テキスト]" custT="1"/>
      <dgm:spPr/>
      <dgm:t>
        <a:bodyPr/>
        <a:lstStyle/>
        <a:p>
          <a:r>
            <a:rPr kumimoji="1" lang="ja-JP" altLang="en-US" sz="2000" b="1" dirty="0">
              <a:latin typeface="BIZ UDPゴシック" panose="020B0400000000000000" pitchFamily="50" charset="-128"/>
              <a:ea typeface="BIZ UDPゴシック" panose="020B0400000000000000" pitchFamily="50" charset="-128"/>
            </a:rPr>
            <a:t>販売割引 なし</a:t>
          </a:r>
        </a:p>
      </dgm:t>
    </dgm:pt>
    <dgm:pt modelId="{76256287-E43E-4991-A872-4E7E63E4F99D}" type="parTrans" cxnId="{9235D079-C8E1-4527-A6A3-EDE8112D8C99}">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9F89E5F4-1BF5-4BE6-B041-48890AA141BA}" type="sibTrans" cxnId="{9235D079-C8E1-4527-A6A3-EDE8112D8C99}">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8F27DFD2-A1E8-4813-B1AD-6633DA8B03E2}">
      <dgm:prSet phldrT="[テキスト]" custT="1"/>
      <dgm:spPr/>
      <dgm:t>
        <a:bodyPr/>
        <a:lstStyle/>
        <a:p>
          <a:r>
            <a:rPr kumimoji="1" lang="en-US" altLang="en-US" sz="2000" b="1" dirty="0">
              <a:latin typeface="BIZ UDPゴシック" panose="020B0400000000000000" pitchFamily="50" charset="-128"/>
              <a:ea typeface="BIZ UDPゴシック" panose="020B0400000000000000" pitchFamily="50" charset="-128"/>
            </a:rPr>
            <a:t>2,000</a:t>
          </a:r>
          <a:r>
            <a:rPr kumimoji="1" lang="ja-JP" altLang="en-US" sz="2000" b="1" dirty="0">
              <a:latin typeface="BIZ UDPゴシック" panose="020B0400000000000000" pitchFamily="50" charset="-128"/>
              <a:ea typeface="BIZ UDPゴシック" panose="020B0400000000000000" pitchFamily="50" charset="-128"/>
            </a:rPr>
            <a:t>～</a:t>
          </a:r>
          <a:r>
            <a:rPr kumimoji="1" lang="en-US" altLang="en-US" sz="2000" b="1" dirty="0">
              <a:latin typeface="BIZ UDPゴシック" panose="020B0400000000000000" pitchFamily="50" charset="-128"/>
              <a:ea typeface="BIZ UDPゴシック" panose="020B0400000000000000" pitchFamily="50" charset="-128"/>
            </a:rPr>
            <a:t>2,999</a:t>
          </a:r>
          <a:r>
            <a:rPr kumimoji="1" lang="ja-JP" altLang="en-US" sz="2000" b="1" dirty="0">
              <a:latin typeface="BIZ UDPゴシック" panose="020B0400000000000000" pitchFamily="50" charset="-128"/>
              <a:ea typeface="BIZ UDPゴシック" panose="020B0400000000000000" pitchFamily="50" charset="-128"/>
            </a:rPr>
            <a:t>ポイント</a:t>
          </a:r>
        </a:p>
      </dgm:t>
    </dgm:pt>
    <dgm:pt modelId="{6CCFDE0C-9E5E-4E6A-9E0C-DAA097376114}" type="parTrans" cxnId="{FA785E6D-8F4D-4D94-9E04-941A3942C515}">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1861D98F-9EC0-4D9A-AB8B-56500C3C7524}" type="sibTrans" cxnId="{FA785E6D-8F4D-4D94-9E04-941A3942C515}">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185E925C-85A7-4ECA-B7A9-DBF953F13568}">
      <dgm:prSet phldrT="[テキスト]" custT="1"/>
      <dgm:spPr/>
      <dgm:t>
        <a:bodyPr/>
        <a:lstStyle/>
        <a:p>
          <a:r>
            <a:rPr kumimoji="1" lang="ja-JP" altLang="en-US" sz="2000" b="1" dirty="0">
              <a:latin typeface="BIZ UDPゴシック" panose="020B0400000000000000" pitchFamily="50" charset="-128"/>
              <a:ea typeface="BIZ UDPゴシック" panose="020B0400000000000000" pitchFamily="50" charset="-128"/>
            </a:rPr>
            <a:t>会員料金 </a:t>
          </a:r>
          <a:r>
            <a:rPr kumimoji="1" lang="en-US" altLang="en-US" sz="2000" b="1" dirty="0">
              <a:latin typeface="BIZ UDPゴシック" panose="020B0400000000000000" pitchFamily="50" charset="-128"/>
              <a:ea typeface="BIZ UDPゴシック" panose="020B0400000000000000" pitchFamily="50" charset="-128"/>
            </a:rPr>
            <a:t>10</a:t>
          </a:r>
          <a:r>
            <a:rPr kumimoji="1" lang="ja-JP" altLang="en-US" sz="2000" b="1" dirty="0">
              <a:latin typeface="BIZ UDPゴシック" panose="020B0400000000000000" pitchFamily="50" charset="-128"/>
              <a:ea typeface="BIZ UDPゴシック" panose="020B0400000000000000" pitchFamily="50" charset="-128"/>
            </a:rPr>
            <a:t>％</a:t>
          </a:r>
          <a:r>
            <a:rPr kumimoji="1" lang="en-US" altLang="en-US" sz="2000" b="1" dirty="0">
              <a:latin typeface="BIZ UDPゴシック" panose="020B0400000000000000" pitchFamily="50" charset="-128"/>
              <a:ea typeface="BIZ UDPゴシック" panose="020B0400000000000000" pitchFamily="50" charset="-128"/>
            </a:rPr>
            <a:t>OFF</a:t>
          </a:r>
          <a:endParaRPr kumimoji="1" lang="ja-JP" altLang="en-US" sz="2000" b="1" dirty="0">
            <a:latin typeface="BIZ UDPゴシック" panose="020B0400000000000000" pitchFamily="50" charset="-128"/>
            <a:ea typeface="BIZ UDPゴシック" panose="020B0400000000000000" pitchFamily="50" charset="-128"/>
          </a:endParaRPr>
        </a:p>
      </dgm:t>
    </dgm:pt>
    <dgm:pt modelId="{50C2EA64-E92A-4334-AFFF-B3072B8C4592}" type="parTrans" cxnId="{487ACA23-8780-4C71-8A35-FF1A1DEDD245}">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4066403F-3B45-474B-8803-CED286711E08}" type="sibTrans" cxnId="{487ACA23-8780-4C71-8A35-FF1A1DEDD245}">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212383D6-D4BA-412B-B3D2-A7F2DE6DBCF4}">
      <dgm:prSet phldrT="[テキスト]" custT="1"/>
      <dgm:spPr/>
      <dgm:t>
        <a:bodyPr/>
        <a:lstStyle/>
        <a:p>
          <a:r>
            <a:rPr kumimoji="1" lang="ja-JP" altLang="en-US" sz="2000" b="1" dirty="0">
              <a:latin typeface="BIZ UDPゴシック" panose="020B0400000000000000" pitchFamily="50" charset="-128"/>
              <a:ea typeface="BIZ UDPゴシック" panose="020B0400000000000000" pitchFamily="50" charset="-128"/>
            </a:rPr>
            <a:t>販売割引 </a:t>
          </a:r>
          <a:r>
            <a:rPr kumimoji="1" lang="en-US" altLang="en-US" sz="2000" b="1" dirty="0">
              <a:latin typeface="BIZ UDPゴシック" panose="020B0400000000000000" pitchFamily="50" charset="-128"/>
              <a:ea typeface="BIZ UDPゴシック" panose="020B0400000000000000" pitchFamily="50" charset="-128"/>
            </a:rPr>
            <a:t>5</a:t>
          </a:r>
          <a:r>
            <a:rPr kumimoji="1" lang="ja-JP" altLang="en-US" sz="2000" b="1" dirty="0">
              <a:latin typeface="BIZ UDPゴシック" panose="020B0400000000000000" pitchFamily="50" charset="-128"/>
              <a:ea typeface="BIZ UDPゴシック" panose="020B0400000000000000" pitchFamily="50" charset="-128"/>
            </a:rPr>
            <a:t>％</a:t>
          </a:r>
          <a:r>
            <a:rPr kumimoji="1" lang="en-US" altLang="en-US" sz="2000" b="1" dirty="0">
              <a:latin typeface="BIZ UDPゴシック" panose="020B0400000000000000" pitchFamily="50" charset="-128"/>
              <a:ea typeface="BIZ UDPゴシック" panose="020B0400000000000000" pitchFamily="50" charset="-128"/>
            </a:rPr>
            <a:t>OFF</a:t>
          </a:r>
          <a:endParaRPr kumimoji="1" lang="ja-JP" altLang="en-US" sz="2000" b="1" dirty="0">
            <a:latin typeface="BIZ UDPゴシック" panose="020B0400000000000000" pitchFamily="50" charset="-128"/>
            <a:ea typeface="BIZ UDPゴシック" panose="020B0400000000000000" pitchFamily="50" charset="-128"/>
          </a:endParaRPr>
        </a:p>
      </dgm:t>
    </dgm:pt>
    <dgm:pt modelId="{3A97D2F6-6602-48E3-AB25-D09684615E7C}" type="parTrans" cxnId="{66930036-BBE1-4A0B-9D0F-C17225D2226F}">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2F21FF27-7E05-4186-AED2-69760E0D7CC8}" type="sibTrans" cxnId="{66930036-BBE1-4A0B-9D0F-C17225D2226F}">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94267529-7C0A-4168-9DA4-0733ED82DE2C}">
      <dgm:prSet phldrT="[テキスト]" custT="1"/>
      <dgm:spPr/>
      <dgm:t>
        <a:bodyPr/>
        <a:lstStyle/>
        <a:p>
          <a:r>
            <a:rPr kumimoji="1" lang="en-US" altLang="en-US" sz="2000" b="1" dirty="0">
              <a:latin typeface="BIZ UDPゴシック" panose="020B0400000000000000" pitchFamily="50" charset="-128"/>
              <a:ea typeface="BIZ UDPゴシック" panose="020B0400000000000000" pitchFamily="50" charset="-128"/>
            </a:rPr>
            <a:t>3,000</a:t>
          </a:r>
          <a:r>
            <a:rPr kumimoji="1" lang="ja-JP" altLang="en-US" sz="2000" b="1" dirty="0">
              <a:latin typeface="BIZ UDPゴシック" panose="020B0400000000000000" pitchFamily="50" charset="-128"/>
              <a:ea typeface="BIZ UDPゴシック" panose="020B0400000000000000" pitchFamily="50" charset="-128"/>
            </a:rPr>
            <a:t>ポイント以上</a:t>
          </a:r>
        </a:p>
      </dgm:t>
    </dgm:pt>
    <dgm:pt modelId="{781CB2F3-18A7-4103-8E3C-4B021AD65F6F}" type="parTrans" cxnId="{1A487793-FAB7-4231-9758-9F3D2443926A}">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8A47E99D-2B99-450F-BEF0-598F29F7C38F}" type="sibTrans" cxnId="{1A487793-FAB7-4231-9758-9F3D2443926A}">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B2D473AD-3772-4304-822B-F0040BC0E49E}">
      <dgm:prSet phldrT="[テキスト]" custT="1"/>
      <dgm:spPr/>
      <dgm:t>
        <a:bodyPr/>
        <a:lstStyle/>
        <a:p>
          <a:r>
            <a:rPr kumimoji="1" lang="ja-JP" altLang="en-US" sz="2000" b="1" dirty="0">
              <a:latin typeface="BIZ UDPゴシック" panose="020B0400000000000000" pitchFamily="50" charset="-128"/>
              <a:ea typeface="BIZ UDPゴシック" panose="020B0400000000000000" pitchFamily="50" charset="-128"/>
            </a:rPr>
            <a:t>会員料金 </a:t>
          </a:r>
          <a:r>
            <a:rPr kumimoji="1" lang="en-US" altLang="en-US" sz="2000" b="1" dirty="0">
              <a:latin typeface="BIZ UDPゴシック" panose="020B0400000000000000" pitchFamily="50" charset="-128"/>
              <a:ea typeface="BIZ UDPゴシック" panose="020B0400000000000000" pitchFamily="50" charset="-128"/>
            </a:rPr>
            <a:t>15</a:t>
          </a:r>
          <a:r>
            <a:rPr kumimoji="1" lang="ja-JP" altLang="en-US" sz="2000" b="1" dirty="0">
              <a:latin typeface="BIZ UDPゴシック" panose="020B0400000000000000" pitchFamily="50" charset="-128"/>
              <a:ea typeface="BIZ UDPゴシック" panose="020B0400000000000000" pitchFamily="50" charset="-128"/>
            </a:rPr>
            <a:t>％</a:t>
          </a:r>
          <a:r>
            <a:rPr kumimoji="1" lang="en-US" altLang="en-US" sz="2000" b="1" dirty="0">
              <a:latin typeface="BIZ UDPゴシック" panose="020B0400000000000000" pitchFamily="50" charset="-128"/>
              <a:ea typeface="BIZ UDPゴシック" panose="020B0400000000000000" pitchFamily="50" charset="-128"/>
            </a:rPr>
            <a:t>OFF</a:t>
          </a:r>
          <a:endParaRPr kumimoji="1" lang="ja-JP" altLang="en-US" sz="2000" b="1" dirty="0">
            <a:latin typeface="BIZ UDPゴシック" panose="020B0400000000000000" pitchFamily="50" charset="-128"/>
            <a:ea typeface="BIZ UDPゴシック" panose="020B0400000000000000" pitchFamily="50" charset="-128"/>
          </a:endParaRPr>
        </a:p>
      </dgm:t>
    </dgm:pt>
    <dgm:pt modelId="{6DEF4E50-54B9-46CC-AB0C-770900EEE4BB}" type="parTrans" cxnId="{187E6415-449B-42E7-B344-55E3F566A389}">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644391A5-738C-468B-9970-EDC561690FE2}" type="sibTrans" cxnId="{187E6415-449B-42E7-B344-55E3F566A389}">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85E83775-8DD3-4AB4-8000-7E6D633344B3}">
      <dgm:prSet phldrT="[テキスト]" custT="1"/>
      <dgm:spPr/>
      <dgm:t>
        <a:bodyPr/>
        <a:lstStyle/>
        <a:p>
          <a:r>
            <a:rPr kumimoji="1" lang="ja-JP" altLang="en-US" sz="2000" b="1" dirty="0">
              <a:latin typeface="BIZ UDPゴシック" panose="020B0400000000000000" pitchFamily="50" charset="-128"/>
              <a:ea typeface="BIZ UDPゴシック" panose="020B0400000000000000" pitchFamily="50" charset="-128"/>
            </a:rPr>
            <a:t>販売割引 </a:t>
          </a:r>
          <a:r>
            <a:rPr kumimoji="1" lang="en-US" altLang="en-US" sz="2000" b="1" dirty="0">
              <a:latin typeface="BIZ UDPゴシック" panose="020B0400000000000000" pitchFamily="50" charset="-128"/>
              <a:ea typeface="BIZ UDPゴシック" panose="020B0400000000000000" pitchFamily="50" charset="-128"/>
            </a:rPr>
            <a:t>10</a:t>
          </a:r>
          <a:r>
            <a:rPr kumimoji="1" lang="ja-JP" altLang="en-US" sz="2000" b="1" dirty="0">
              <a:latin typeface="BIZ UDPゴシック" panose="020B0400000000000000" pitchFamily="50" charset="-128"/>
              <a:ea typeface="BIZ UDPゴシック" panose="020B0400000000000000" pitchFamily="50" charset="-128"/>
            </a:rPr>
            <a:t>％</a:t>
          </a:r>
          <a:r>
            <a:rPr kumimoji="1" lang="en-US" altLang="en-US" sz="2000" b="1" dirty="0">
              <a:latin typeface="BIZ UDPゴシック" panose="020B0400000000000000" pitchFamily="50" charset="-128"/>
              <a:ea typeface="BIZ UDPゴシック" panose="020B0400000000000000" pitchFamily="50" charset="-128"/>
            </a:rPr>
            <a:t>OFF</a:t>
          </a:r>
          <a:endParaRPr kumimoji="1" lang="ja-JP" altLang="en-US" sz="2000" b="1" dirty="0">
            <a:latin typeface="BIZ UDPゴシック" panose="020B0400000000000000" pitchFamily="50" charset="-128"/>
            <a:ea typeface="BIZ UDPゴシック" panose="020B0400000000000000" pitchFamily="50" charset="-128"/>
          </a:endParaRPr>
        </a:p>
      </dgm:t>
    </dgm:pt>
    <dgm:pt modelId="{5F58EB44-68D1-4DED-B452-41C7AFED5AEC}" type="parTrans" cxnId="{12DBF540-47DE-4245-99F8-8E21696C47BD}">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CDA961D8-5577-4CB2-AA31-6BACF5D9E2B4}" type="sibTrans" cxnId="{12DBF540-47DE-4245-99F8-8E21696C47BD}">
      <dgm:prSet/>
      <dgm:spPr/>
      <dgm:t>
        <a:bodyPr/>
        <a:lstStyle/>
        <a:p>
          <a:endParaRPr kumimoji="1" lang="ja-JP" altLang="en-US" sz="2000" b="1">
            <a:latin typeface="BIZ UDPゴシック" panose="020B0400000000000000" pitchFamily="50" charset="-128"/>
            <a:ea typeface="BIZ UDPゴシック" panose="020B0400000000000000" pitchFamily="50" charset="-128"/>
          </a:endParaRPr>
        </a:p>
      </dgm:t>
    </dgm:pt>
    <dgm:pt modelId="{6DFAFCB6-F031-47CD-A0A9-F84588B95AE9}" type="pres">
      <dgm:prSet presAssocID="{8829A85B-BCEE-4256-B89A-B9F30DDA2A49}" presName="Name0" presStyleCnt="0">
        <dgm:presLayoutVars>
          <dgm:dir/>
          <dgm:animLvl val="lvl"/>
          <dgm:resizeHandles val="exact"/>
        </dgm:presLayoutVars>
      </dgm:prSet>
      <dgm:spPr/>
    </dgm:pt>
    <dgm:pt modelId="{CB871BE1-71BE-4179-87E4-1B25AF0F32ED}" type="pres">
      <dgm:prSet presAssocID="{94267529-7C0A-4168-9DA4-0733ED82DE2C}" presName="boxAndChildren" presStyleCnt="0"/>
      <dgm:spPr/>
    </dgm:pt>
    <dgm:pt modelId="{7455AC76-B979-4E06-AF41-4E609664D14C}" type="pres">
      <dgm:prSet presAssocID="{94267529-7C0A-4168-9DA4-0733ED82DE2C}" presName="parentTextBox" presStyleLbl="node1" presStyleIdx="0" presStyleCnt="4"/>
      <dgm:spPr/>
    </dgm:pt>
    <dgm:pt modelId="{67C2C2F6-47ED-4619-AF5C-1F06CEC23FAC}" type="pres">
      <dgm:prSet presAssocID="{94267529-7C0A-4168-9DA4-0733ED82DE2C}" presName="entireBox" presStyleLbl="node1" presStyleIdx="0" presStyleCnt="4"/>
      <dgm:spPr/>
    </dgm:pt>
    <dgm:pt modelId="{85404A1B-39A8-401B-8148-0BD7F2C32258}" type="pres">
      <dgm:prSet presAssocID="{94267529-7C0A-4168-9DA4-0733ED82DE2C}" presName="descendantBox" presStyleCnt="0"/>
      <dgm:spPr/>
    </dgm:pt>
    <dgm:pt modelId="{41E5C900-6FC3-4E53-BF44-930DABD48A24}" type="pres">
      <dgm:prSet presAssocID="{B2D473AD-3772-4304-822B-F0040BC0E49E}" presName="childTextBox" presStyleLbl="fgAccFollowNode1" presStyleIdx="0" presStyleCnt="7">
        <dgm:presLayoutVars>
          <dgm:bulletEnabled val="1"/>
        </dgm:presLayoutVars>
      </dgm:prSet>
      <dgm:spPr/>
    </dgm:pt>
    <dgm:pt modelId="{ECF80308-A452-4067-8679-426FBA9618AD}" type="pres">
      <dgm:prSet presAssocID="{85E83775-8DD3-4AB4-8000-7E6D633344B3}" presName="childTextBox" presStyleLbl="fgAccFollowNode1" presStyleIdx="1" presStyleCnt="7">
        <dgm:presLayoutVars>
          <dgm:bulletEnabled val="1"/>
        </dgm:presLayoutVars>
      </dgm:prSet>
      <dgm:spPr/>
    </dgm:pt>
    <dgm:pt modelId="{ECEF3E39-6304-4510-9189-0A97BF1ADC38}" type="pres">
      <dgm:prSet presAssocID="{1861D98F-9EC0-4D9A-AB8B-56500C3C7524}" presName="sp" presStyleCnt="0"/>
      <dgm:spPr/>
    </dgm:pt>
    <dgm:pt modelId="{3AFD022E-A1E3-4660-833D-111AF9F8E500}" type="pres">
      <dgm:prSet presAssocID="{8F27DFD2-A1E8-4813-B1AD-6633DA8B03E2}" presName="arrowAndChildren" presStyleCnt="0"/>
      <dgm:spPr/>
    </dgm:pt>
    <dgm:pt modelId="{F2027B3A-C78C-41ED-BD6B-D84809429FF3}" type="pres">
      <dgm:prSet presAssocID="{8F27DFD2-A1E8-4813-B1AD-6633DA8B03E2}" presName="parentTextArrow" presStyleLbl="node1" presStyleIdx="0" presStyleCnt="4"/>
      <dgm:spPr/>
    </dgm:pt>
    <dgm:pt modelId="{86D77BF9-B7C5-4DB1-BE63-82617F403319}" type="pres">
      <dgm:prSet presAssocID="{8F27DFD2-A1E8-4813-B1AD-6633DA8B03E2}" presName="arrow" presStyleLbl="node1" presStyleIdx="1" presStyleCnt="4"/>
      <dgm:spPr/>
    </dgm:pt>
    <dgm:pt modelId="{A24700DC-D473-47BF-A649-08FF18AAE1BB}" type="pres">
      <dgm:prSet presAssocID="{8F27DFD2-A1E8-4813-B1AD-6633DA8B03E2}" presName="descendantArrow" presStyleCnt="0"/>
      <dgm:spPr/>
    </dgm:pt>
    <dgm:pt modelId="{6E88AC2C-F513-4B8B-BF4F-05D408A24308}" type="pres">
      <dgm:prSet presAssocID="{185E925C-85A7-4ECA-B7A9-DBF953F13568}" presName="childTextArrow" presStyleLbl="fgAccFollowNode1" presStyleIdx="2" presStyleCnt="7">
        <dgm:presLayoutVars>
          <dgm:bulletEnabled val="1"/>
        </dgm:presLayoutVars>
      </dgm:prSet>
      <dgm:spPr/>
    </dgm:pt>
    <dgm:pt modelId="{492D7699-B1E3-4C39-B221-70D18D188F6C}" type="pres">
      <dgm:prSet presAssocID="{212383D6-D4BA-412B-B3D2-A7F2DE6DBCF4}" presName="childTextArrow" presStyleLbl="fgAccFollowNode1" presStyleIdx="3" presStyleCnt="7">
        <dgm:presLayoutVars>
          <dgm:bulletEnabled val="1"/>
        </dgm:presLayoutVars>
      </dgm:prSet>
      <dgm:spPr/>
    </dgm:pt>
    <dgm:pt modelId="{C47AC8A4-B0A1-4A36-8F1E-EBFCBDFADEEC}" type="pres">
      <dgm:prSet presAssocID="{94EA9FDF-A885-4B0B-A81C-9E749838982B}" presName="sp" presStyleCnt="0"/>
      <dgm:spPr/>
    </dgm:pt>
    <dgm:pt modelId="{253E20E1-2B54-4574-BBF8-28F5A0C6D74F}" type="pres">
      <dgm:prSet presAssocID="{06949D2B-FFDA-4918-9FD2-B4161430B981}" presName="arrowAndChildren" presStyleCnt="0"/>
      <dgm:spPr/>
    </dgm:pt>
    <dgm:pt modelId="{D2C89130-6575-4094-901E-6AE8504AEBFA}" type="pres">
      <dgm:prSet presAssocID="{06949D2B-FFDA-4918-9FD2-B4161430B981}" presName="parentTextArrow" presStyleLbl="node1" presStyleIdx="1" presStyleCnt="4"/>
      <dgm:spPr/>
    </dgm:pt>
    <dgm:pt modelId="{4DF082D2-A57A-480F-B917-54B781170DEA}" type="pres">
      <dgm:prSet presAssocID="{06949D2B-FFDA-4918-9FD2-B4161430B981}" presName="arrow" presStyleLbl="node1" presStyleIdx="2" presStyleCnt="4"/>
      <dgm:spPr/>
    </dgm:pt>
    <dgm:pt modelId="{BB0B6806-4B8D-4CA3-8EFE-8DE80AA3605D}" type="pres">
      <dgm:prSet presAssocID="{06949D2B-FFDA-4918-9FD2-B4161430B981}" presName="descendantArrow" presStyleCnt="0"/>
      <dgm:spPr/>
    </dgm:pt>
    <dgm:pt modelId="{28F611BD-85BC-4267-8F83-704E65605345}" type="pres">
      <dgm:prSet presAssocID="{BEF9F282-0B3B-4EA7-B9A1-A39B2951533D}" presName="childTextArrow" presStyleLbl="fgAccFollowNode1" presStyleIdx="4" presStyleCnt="7">
        <dgm:presLayoutVars>
          <dgm:bulletEnabled val="1"/>
        </dgm:presLayoutVars>
      </dgm:prSet>
      <dgm:spPr/>
    </dgm:pt>
    <dgm:pt modelId="{4947A730-C031-4C4E-B378-612ED7858FD5}" type="pres">
      <dgm:prSet presAssocID="{219C02A5-BA7C-4C39-B565-329E276305EF}" presName="childTextArrow" presStyleLbl="fgAccFollowNode1" presStyleIdx="5" presStyleCnt="7">
        <dgm:presLayoutVars>
          <dgm:bulletEnabled val="1"/>
        </dgm:presLayoutVars>
      </dgm:prSet>
      <dgm:spPr/>
    </dgm:pt>
    <dgm:pt modelId="{68EC3505-4BAE-48B2-A3FF-E445F2F274D9}" type="pres">
      <dgm:prSet presAssocID="{8B6B4AF3-F14D-4C16-86FC-B82D1265B194}" presName="sp" presStyleCnt="0"/>
      <dgm:spPr/>
    </dgm:pt>
    <dgm:pt modelId="{FB68FA3E-9E41-4EE2-8272-1D13FF74DF98}" type="pres">
      <dgm:prSet presAssocID="{C905AB28-B4C5-468E-8DC4-0A26F17FAFCC}" presName="arrowAndChildren" presStyleCnt="0"/>
      <dgm:spPr/>
    </dgm:pt>
    <dgm:pt modelId="{6B527680-9A5E-48F0-AF9A-921A42C82442}" type="pres">
      <dgm:prSet presAssocID="{C905AB28-B4C5-468E-8DC4-0A26F17FAFCC}" presName="parentTextArrow" presStyleLbl="node1" presStyleIdx="2" presStyleCnt="4"/>
      <dgm:spPr/>
    </dgm:pt>
    <dgm:pt modelId="{52D2BFBC-40A6-4A76-A1D5-AB86434B5689}" type="pres">
      <dgm:prSet presAssocID="{C905AB28-B4C5-468E-8DC4-0A26F17FAFCC}" presName="arrow" presStyleLbl="node1" presStyleIdx="3" presStyleCnt="4"/>
      <dgm:spPr/>
    </dgm:pt>
    <dgm:pt modelId="{C5C331AF-5B7A-45BC-BA1C-9638822B4C15}" type="pres">
      <dgm:prSet presAssocID="{C905AB28-B4C5-468E-8DC4-0A26F17FAFCC}" presName="descendantArrow" presStyleCnt="0"/>
      <dgm:spPr/>
    </dgm:pt>
    <dgm:pt modelId="{FE0D8C9D-1204-4DEF-87EA-9A7675CDAD23}" type="pres">
      <dgm:prSet presAssocID="{238932F4-6C77-4961-8E96-BC3662EF5A10}" presName="childTextArrow" presStyleLbl="fgAccFollowNode1" presStyleIdx="6" presStyleCnt="7">
        <dgm:presLayoutVars>
          <dgm:bulletEnabled val="1"/>
        </dgm:presLayoutVars>
      </dgm:prSet>
      <dgm:spPr/>
    </dgm:pt>
  </dgm:ptLst>
  <dgm:cxnLst>
    <dgm:cxn modelId="{09791F05-DA69-4C54-896F-8BC0E9F10ACB}" type="presOf" srcId="{BEF9F282-0B3B-4EA7-B9A1-A39B2951533D}" destId="{28F611BD-85BC-4267-8F83-704E65605345}" srcOrd="0" destOrd="0" presId="urn:microsoft.com/office/officeart/2005/8/layout/process4"/>
    <dgm:cxn modelId="{187E6415-449B-42E7-B344-55E3F566A389}" srcId="{94267529-7C0A-4168-9DA4-0733ED82DE2C}" destId="{B2D473AD-3772-4304-822B-F0040BC0E49E}" srcOrd="0" destOrd="0" parTransId="{6DEF4E50-54B9-46CC-AB0C-770900EEE4BB}" sibTransId="{644391A5-738C-468B-9970-EDC561690FE2}"/>
    <dgm:cxn modelId="{00845416-853E-4E2A-88E2-7719E3D648B0}" type="presOf" srcId="{238932F4-6C77-4961-8E96-BC3662EF5A10}" destId="{FE0D8C9D-1204-4DEF-87EA-9A7675CDAD23}" srcOrd="0" destOrd="0" presId="urn:microsoft.com/office/officeart/2005/8/layout/process4"/>
    <dgm:cxn modelId="{39C83218-3974-4A69-B61C-6532EDF93CE6}" type="presOf" srcId="{219C02A5-BA7C-4C39-B565-329E276305EF}" destId="{4947A730-C031-4C4E-B378-612ED7858FD5}" srcOrd="0" destOrd="0" presId="urn:microsoft.com/office/officeart/2005/8/layout/process4"/>
    <dgm:cxn modelId="{EC650B1B-2941-44F0-8D81-7BDC1CFE1498}" srcId="{06949D2B-FFDA-4918-9FD2-B4161430B981}" destId="{BEF9F282-0B3B-4EA7-B9A1-A39B2951533D}" srcOrd="0" destOrd="0" parTransId="{AFC4A833-7396-4A67-8D43-065AAD567881}" sibTransId="{55EA1220-02D5-4BA0-A218-E748ACE10A25}"/>
    <dgm:cxn modelId="{0B3F4B20-74A5-4A4C-A05C-ED8405532BD3}" type="presOf" srcId="{212383D6-D4BA-412B-B3D2-A7F2DE6DBCF4}" destId="{492D7699-B1E3-4C39-B221-70D18D188F6C}" srcOrd="0" destOrd="0" presId="urn:microsoft.com/office/officeart/2005/8/layout/process4"/>
    <dgm:cxn modelId="{487ACA23-8780-4C71-8A35-FF1A1DEDD245}" srcId="{8F27DFD2-A1E8-4813-B1AD-6633DA8B03E2}" destId="{185E925C-85A7-4ECA-B7A9-DBF953F13568}" srcOrd="0" destOrd="0" parTransId="{50C2EA64-E92A-4334-AFFF-B3072B8C4592}" sibTransId="{4066403F-3B45-474B-8803-CED286711E08}"/>
    <dgm:cxn modelId="{BE9EC22F-8226-493F-8849-B6E1ABC8333C}" type="presOf" srcId="{06949D2B-FFDA-4918-9FD2-B4161430B981}" destId="{D2C89130-6575-4094-901E-6AE8504AEBFA}" srcOrd="0" destOrd="0" presId="urn:microsoft.com/office/officeart/2005/8/layout/process4"/>
    <dgm:cxn modelId="{66930036-BBE1-4A0B-9D0F-C17225D2226F}" srcId="{8F27DFD2-A1E8-4813-B1AD-6633DA8B03E2}" destId="{212383D6-D4BA-412B-B3D2-A7F2DE6DBCF4}" srcOrd="1" destOrd="0" parTransId="{3A97D2F6-6602-48E3-AB25-D09684615E7C}" sibTransId="{2F21FF27-7E05-4186-AED2-69760E0D7CC8}"/>
    <dgm:cxn modelId="{12DBF540-47DE-4245-99F8-8E21696C47BD}" srcId="{94267529-7C0A-4168-9DA4-0733ED82DE2C}" destId="{85E83775-8DD3-4AB4-8000-7E6D633344B3}" srcOrd="1" destOrd="0" parTransId="{5F58EB44-68D1-4DED-B452-41C7AFED5AEC}" sibTransId="{CDA961D8-5577-4CB2-AA31-6BACF5D9E2B4}"/>
    <dgm:cxn modelId="{B4C4115C-975E-44DC-9981-6F33C1DFD143}" type="presOf" srcId="{C905AB28-B4C5-468E-8DC4-0A26F17FAFCC}" destId="{6B527680-9A5E-48F0-AF9A-921A42C82442}" srcOrd="0" destOrd="0" presId="urn:microsoft.com/office/officeart/2005/8/layout/process4"/>
    <dgm:cxn modelId="{4625A262-C121-43F7-9A8F-809253C43C6E}" type="presOf" srcId="{B2D473AD-3772-4304-822B-F0040BC0E49E}" destId="{41E5C900-6FC3-4E53-BF44-930DABD48A24}" srcOrd="0" destOrd="0" presId="urn:microsoft.com/office/officeart/2005/8/layout/process4"/>
    <dgm:cxn modelId="{3B9ECD62-B725-4B83-AF09-AB0FF7B932E8}" type="presOf" srcId="{85E83775-8DD3-4AB4-8000-7E6D633344B3}" destId="{ECF80308-A452-4067-8679-426FBA9618AD}" srcOrd="0" destOrd="0" presId="urn:microsoft.com/office/officeart/2005/8/layout/process4"/>
    <dgm:cxn modelId="{9EAA3346-C2EF-4913-980A-56059A8B495A}" srcId="{8829A85B-BCEE-4256-B89A-B9F30DDA2A49}" destId="{C905AB28-B4C5-468E-8DC4-0A26F17FAFCC}" srcOrd="0" destOrd="0" parTransId="{4B201105-7BCD-477A-9B3B-E8D135828C91}" sibTransId="{8B6B4AF3-F14D-4C16-86FC-B82D1265B194}"/>
    <dgm:cxn modelId="{52DB3C66-D901-48DE-B83A-4D8DDF945DE6}" type="presOf" srcId="{94267529-7C0A-4168-9DA4-0733ED82DE2C}" destId="{67C2C2F6-47ED-4619-AF5C-1F06CEC23FAC}" srcOrd="1" destOrd="0" presId="urn:microsoft.com/office/officeart/2005/8/layout/process4"/>
    <dgm:cxn modelId="{C9DD9B46-6256-43B9-AE58-C8876ED4D167}" srcId="{8829A85B-BCEE-4256-B89A-B9F30DDA2A49}" destId="{06949D2B-FFDA-4918-9FD2-B4161430B981}" srcOrd="1" destOrd="0" parTransId="{118B5FD3-3221-4173-B720-DD8874CB72D9}" sibTransId="{94EA9FDF-A885-4B0B-A81C-9E749838982B}"/>
    <dgm:cxn modelId="{8A673E48-6CF0-46CD-BB6A-C0040109CE36}" srcId="{C905AB28-B4C5-468E-8DC4-0A26F17FAFCC}" destId="{238932F4-6C77-4961-8E96-BC3662EF5A10}" srcOrd="0" destOrd="0" parTransId="{C70D3F16-F006-4950-A72A-8F65E1A8F3D3}" sibTransId="{D6210869-934B-46D5-9B9B-39261AA14650}"/>
    <dgm:cxn modelId="{FA785E6D-8F4D-4D94-9E04-941A3942C515}" srcId="{8829A85B-BCEE-4256-B89A-B9F30DDA2A49}" destId="{8F27DFD2-A1E8-4813-B1AD-6633DA8B03E2}" srcOrd="2" destOrd="0" parTransId="{6CCFDE0C-9E5E-4E6A-9E0C-DAA097376114}" sibTransId="{1861D98F-9EC0-4D9A-AB8B-56500C3C7524}"/>
    <dgm:cxn modelId="{5FD4454D-8DBC-4376-89DB-43B4FB3DC709}" type="presOf" srcId="{C905AB28-B4C5-468E-8DC4-0A26F17FAFCC}" destId="{52D2BFBC-40A6-4A76-A1D5-AB86434B5689}" srcOrd="1" destOrd="0" presId="urn:microsoft.com/office/officeart/2005/8/layout/process4"/>
    <dgm:cxn modelId="{9235D079-C8E1-4527-A6A3-EDE8112D8C99}" srcId="{06949D2B-FFDA-4918-9FD2-B4161430B981}" destId="{219C02A5-BA7C-4C39-B565-329E276305EF}" srcOrd="1" destOrd="0" parTransId="{76256287-E43E-4991-A872-4E7E63E4F99D}" sibTransId="{9F89E5F4-1BF5-4BE6-B041-48890AA141BA}"/>
    <dgm:cxn modelId="{1A487793-FAB7-4231-9758-9F3D2443926A}" srcId="{8829A85B-BCEE-4256-B89A-B9F30DDA2A49}" destId="{94267529-7C0A-4168-9DA4-0733ED82DE2C}" srcOrd="3" destOrd="0" parTransId="{781CB2F3-18A7-4103-8E3C-4B021AD65F6F}" sibTransId="{8A47E99D-2B99-450F-BEF0-598F29F7C38F}"/>
    <dgm:cxn modelId="{ED54419C-BAE1-46AC-8505-9081794FF05E}" type="presOf" srcId="{8F27DFD2-A1E8-4813-B1AD-6633DA8B03E2}" destId="{F2027B3A-C78C-41ED-BD6B-D84809429FF3}" srcOrd="0" destOrd="0" presId="urn:microsoft.com/office/officeart/2005/8/layout/process4"/>
    <dgm:cxn modelId="{FBE7319D-A42D-400A-ABD3-6A767D31CF54}" type="presOf" srcId="{8F27DFD2-A1E8-4813-B1AD-6633DA8B03E2}" destId="{86D77BF9-B7C5-4DB1-BE63-82617F403319}" srcOrd="1" destOrd="0" presId="urn:microsoft.com/office/officeart/2005/8/layout/process4"/>
    <dgm:cxn modelId="{E8CBEDA3-F83E-4A95-A702-39A3D5FB39DC}" type="presOf" srcId="{8829A85B-BCEE-4256-B89A-B9F30DDA2A49}" destId="{6DFAFCB6-F031-47CD-A0A9-F84588B95AE9}" srcOrd="0" destOrd="0" presId="urn:microsoft.com/office/officeart/2005/8/layout/process4"/>
    <dgm:cxn modelId="{EC8253A9-818C-4D9C-9DE1-3BC84754E613}" type="presOf" srcId="{185E925C-85A7-4ECA-B7A9-DBF953F13568}" destId="{6E88AC2C-F513-4B8B-BF4F-05D408A24308}" srcOrd="0" destOrd="0" presId="urn:microsoft.com/office/officeart/2005/8/layout/process4"/>
    <dgm:cxn modelId="{DBBC0EB8-E89C-48C3-B69D-742E048F618A}" type="presOf" srcId="{94267529-7C0A-4168-9DA4-0733ED82DE2C}" destId="{7455AC76-B979-4E06-AF41-4E609664D14C}" srcOrd="0" destOrd="0" presId="urn:microsoft.com/office/officeart/2005/8/layout/process4"/>
    <dgm:cxn modelId="{BB0F46E8-A188-4DD8-8356-66FE80B29FD0}" type="presOf" srcId="{06949D2B-FFDA-4918-9FD2-B4161430B981}" destId="{4DF082D2-A57A-480F-B917-54B781170DEA}" srcOrd="1" destOrd="0" presId="urn:microsoft.com/office/officeart/2005/8/layout/process4"/>
    <dgm:cxn modelId="{A7CA2E7C-80D4-4DE0-AE20-3D6CCEA8FFB6}" type="presParOf" srcId="{6DFAFCB6-F031-47CD-A0A9-F84588B95AE9}" destId="{CB871BE1-71BE-4179-87E4-1B25AF0F32ED}" srcOrd="0" destOrd="0" presId="urn:microsoft.com/office/officeart/2005/8/layout/process4"/>
    <dgm:cxn modelId="{EF4C5399-276D-416F-BBB1-AC1C38261A35}" type="presParOf" srcId="{CB871BE1-71BE-4179-87E4-1B25AF0F32ED}" destId="{7455AC76-B979-4E06-AF41-4E609664D14C}" srcOrd="0" destOrd="0" presId="urn:microsoft.com/office/officeart/2005/8/layout/process4"/>
    <dgm:cxn modelId="{D5F526EC-053C-4931-AC9C-272C35380B77}" type="presParOf" srcId="{CB871BE1-71BE-4179-87E4-1B25AF0F32ED}" destId="{67C2C2F6-47ED-4619-AF5C-1F06CEC23FAC}" srcOrd="1" destOrd="0" presId="urn:microsoft.com/office/officeart/2005/8/layout/process4"/>
    <dgm:cxn modelId="{8B7D4BA7-B452-46CD-87B2-EE21A5BCDC37}" type="presParOf" srcId="{CB871BE1-71BE-4179-87E4-1B25AF0F32ED}" destId="{85404A1B-39A8-401B-8148-0BD7F2C32258}" srcOrd="2" destOrd="0" presId="urn:microsoft.com/office/officeart/2005/8/layout/process4"/>
    <dgm:cxn modelId="{705E34A8-76C8-4926-8E63-B081B974DBF9}" type="presParOf" srcId="{85404A1B-39A8-401B-8148-0BD7F2C32258}" destId="{41E5C900-6FC3-4E53-BF44-930DABD48A24}" srcOrd="0" destOrd="0" presId="urn:microsoft.com/office/officeart/2005/8/layout/process4"/>
    <dgm:cxn modelId="{D6863EEC-D61B-413C-A800-7C2296A3619B}" type="presParOf" srcId="{85404A1B-39A8-401B-8148-0BD7F2C32258}" destId="{ECF80308-A452-4067-8679-426FBA9618AD}" srcOrd="1" destOrd="0" presId="urn:microsoft.com/office/officeart/2005/8/layout/process4"/>
    <dgm:cxn modelId="{10C6E03D-7BB7-4CE8-9BB5-486651D5EC96}" type="presParOf" srcId="{6DFAFCB6-F031-47CD-A0A9-F84588B95AE9}" destId="{ECEF3E39-6304-4510-9189-0A97BF1ADC38}" srcOrd="1" destOrd="0" presId="urn:microsoft.com/office/officeart/2005/8/layout/process4"/>
    <dgm:cxn modelId="{D7B559C7-420C-408A-AB12-FA5A3545B689}" type="presParOf" srcId="{6DFAFCB6-F031-47CD-A0A9-F84588B95AE9}" destId="{3AFD022E-A1E3-4660-833D-111AF9F8E500}" srcOrd="2" destOrd="0" presId="urn:microsoft.com/office/officeart/2005/8/layout/process4"/>
    <dgm:cxn modelId="{D76EFA6C-1ACD-4F7C-96F9-BF63C9659F31}" type="presParOf" srcId="{3AFD022E-A1E3-4660-833D-111AF9F8E500}" destId="{F2027B3A-C78C-41ED-BD6B-D84809429FF3}" srcOrd="0" destOrd="0" presId="urn:microsoft.com/office/officeart/2005/8/layout/process4"/>
    <dgm:cxn modelId="{99C953FF-B39E-40FF-A60D-3C70C901750E}" type="presParOf" srcId="{3AFD022E-A1E3-4660-833D-111AF9F8E500}" destId="{86D77BF9-B7C5-4DB1-BE63-82617F403319}" srcOrd="1" destOrd="0" presId="urn:microsoft.com/office/officeart/2005/8/layout/process4"/>
    <dgm:cxn modelId="{62B39E86-B26E-4D5B-B31B-6A0CB94FD23B}" type="presParOf" srcId="{3AFD022E-A1E3-4660-833D-111AF9F8E500}" destId="{A24700DC-D473-47BF-A649-08FF18AAE1BB}" srcOrd="2" destOrd="0" presId="urn:microsoft.com/office/officeart/2005/8/layout/process4"/>
    <dgm:cxn modelId="{2BA4A478-63CF-4DF9-844B-87BB297A4534}" type="presParOf" srcId="{A24700DC-D473-47BF-A649-08FF18AAE1BB}" destId="{6E88AC2C-F513-4B8B-BF4F-05D408A24308}" srcOrd="0" destOrd="0" presId="urn:microsoft.com/office/officeart/2005/8/layout/process4"/>
    <dgm:cxn modelId="{275DE093-A48D-460B-9065-2424C71CF3AF}" type="presParOf" srcId="{A24700DC-D473-47BF-A649-08FF18AAE1BB}" destId="{492D7699-B1E3-4C39-B221-70D18D188F6C}" srcOrd="1" destOrd="0" presId="urn:microsoft.com/office/officeart/2005/8/layout/process4"/>
    <dgm:cxn modelId="{5AD890F4-8489-4D1A-B0D1-CC1EBBBF6BD1}" type="presParOf" srcId="{6DFAFCB6-F031-47CD-A0A9-F84588B95AE9}" destId="{C47AC8A4-B0A1-4A36-8F1E-EBFCBDFADEEC}" srcOrd="3" destOrd="0" presId="urn:microsoft.com/office/officeart/2005/8/layout/process4"/>
    <dgm:cxn modelId="{C74FC8B4-7082-48B0-9FDB-627614128FB7}" type="presParOf" srcId="{6DFAFCB6-F031-47CD-A0A9-F84588B95AE9}" destId="{253E20E1-2B54-4574-BBF8-28F5A0C6D74F}" srcOrd="4" destOrd="0" presId="urn:microsoft.com/office/officeart/2005/8/layout/process4"/>
    <dgm:cxn modelId="{7B2AADA7-BFAE-46B8-8C17-41448317949F}" type="presParOf" srcId="{253E20E1-2B54-4574-BBF8-28F5A0C6D74F}" destId="{D2C89130-6575-4094-901E-6AE8504AEBFA}" srcOrd="0" destOrd="0" presId="urn:microsoft.com/office/officeart/2005/8/layout/process4"/>
    <dgm:cxn modelId="{FEA3F69F-ED95-4BF4-B4A0-F2921376A5B5}" type="presParOf" srcId="{253E20E1-2B54-4574-BBF8-28F5A0C6D74F}" destId="{4DF082D2-A57A-480F-B917-54B781170DEA}" srcOrd="1" destOrd="0" presId="urn:microsoft.com/office/officeart/2005/8/layout/process4"/>
    <dgm:cxn modelId="{CE30BB1C-C997-4648-B1E3-1D6B4BFBEBDF}" type="presParOf" srcId="{253E20E1-2B54-4574-BBF8-28F5A0C6D74F}" destId="{BB0B6806-4B8D-4CA3-8EFE-8DE80AA3605D}" srcOrd="2" destOrd="0" presId="urn:microsoft.com/office/officeart/2005/8/layout/process4"/>
    <dgm:cxn modelId="{52689646-20CE-4284-82C9-146143EBC388}" type="presParOf" srcId="{BB0B6806-4B8D-4CA3-8EFE-8DE80AA3605D}" destId="{28F611BD-85BC-4267-8F83-704E65605345}" srcOrd="0" destOrd="0" presId="urn:microsoft.com/office/officeart/2005/8/layout/process4"/>
    <dgm:cxn modelId="{5F52213A-DA18-46D5-AAF2-468508719AD6}" type="presParOf" srcId="{BB0B6806-4B8D-4CA3-8EFE-8DE80AA3605D}" destId="{4947A730-C031-4C4E-B378-612ED7858FD5}" srcOrd="1" destOrd="0" presId="urn:microsoft.com/office/officeart/2005/8/layout/process4"/>
    <dgm:cxn modelId="{89C20A74-38C2-4B5A-9835-C69BF3C60F44}" type="presParOf" srcId="{6DFAFCB6-F031-47CD-A0A9-F84588B95AE9}" destId="{68EC3505-4BAE-48B2-A3FF-E445F2F274D9}" srcOrd="5" destOrd="0" presId="urn:microsoft.com/office/officeart/2005/8/layout/process4"/>
    <dgm:cxn modelId="{985D8BCE-00EF-441B-8CFA-D35720237756}" type="presParOf" srcId="{6DFAFCB6-F031-47CD-A0A9-F84588B95AE9}" destId="{FB68FA3E-9E41-4EE2-8272-1D13FF74DF98}" srcOrd="6" destOrd="0" presId="urn:microsoft.com/office/officeart/2005/8/layout/process4"/>
    <dgm:cxn modelId="{DB6994B2-8C76-4F51-9AA5-CED40ED35A98}" type="presParOf" srcId="{FB68FA3E-9E41-4EE2-8272-1D13FF74DF98}" destId="{6B527680-9A5E-48F0-AF9A-921A42C82442}" srcOrd="0" destOrd="0" presId="urn:microsoft.com/office/officeart/2005/8/layout/process4"/>
    <dgm:cxn modelId="{D0A528E3-0FBC-4A21-8220-A067D35A69E2}" type="presParOf" srcId="{FB68FA3E-9E41-4EE2-8272-1D13FF74DF98}" destId="{52D2BFBC-40A6-4A76-A1D5-AB86434B5689}" srcOrd="1" destOrd="0" presId="urn:microsoft.com/office/officeart/2005/8/layout/process4"/>
    <dgm:cxn modelId="{358A8585-5EC8-405B-974A-BB8CE2AA475C}" type="presParOf" srcId="{FB68FA3E-9E41-4EE2-8272-1D13FF74DF98}" destId="{C5C331AF-5B7A-45BC-BA1C-9638822B4C15}" srcOrd="2" destOrd="0" presId="urn:microsoft.com/office/officeart/2005/8/layout/process4"/>
    <dgm:cxn modelId="{03AA0D42-FD6F-49F1-B7E7-C5913D7D8088}" type="presParOf" srcId="{C5C331AF-5B7A-45BC-BA1C-9638822B4C15}" destId="{FE0D8C9D-1204-4DEF-87EA-9A7675CDAD2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C2C2F6-47ED-4619-AF5C-1F06CEC23FAC}">
      <dsp:nvSpPr>
        <dsp:cNvPr id="0" name=""/>
        <dsp:cNvSpPr/>
      </dsp:nvSpPr>
      <dsp:spPr>
        <a:xfrm>
          <a:off x="0" y="3776346"/>
          <a:ext cx="8915400" cy="826172"/>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kumimoji="1" lang="en-US" altLang="en-US" sz="2000" b="1" kern="1200" dirty="0">
              <a:latin typeface="BIZ UDPゴシック" panose="020B0400000000000000" pitchFamily="50" charset="-128"/>
              <a:ea typeface="BIZ UDPゴシック" panose="020B0400000000000000" pitchFamily="50" charset="-128"/>
            </a:rPr>
            <a:t>3,000</a:t>
          </a:r>
          <a:r>
            <a:rPr kumimoji="1" lang="ja-JP" altLang="en-US" sz="2000" b="1" kern="1200" dirty="0">
              <a:latin typeface="BIZ UDPゴシック" panose="020B0400000000000000" pitchFamily="50" charset="-128"/>
              <a:ea typeface="BIZ UDPゴシック" panose="020B0400000000000000" pitchFamily="50" charset="-128"/>
            </a:rPr>
            <a:t>ポイント以上</a:t>
          </a:r>
        </a:p>
      </dsp:txBody>
      <dsp:txXfrm>
        <a:off x="0" y="3776346"/>
        <a:ext cx="8915400" cy="446133"/>
      </dsp:txXfrm>
    </dsp:sp>
    <dsp:sp modelId="{41E5C900-6FC3-4E53-BF44-930DABD48A24}">
      <dsp:nvSpPr>
        <dsp:cNvPr id="0" name=""/>
        <dsp:cNvSpPr/>
      </dsp:nvSpPr>
      <dsp:spPr>
        <a:xfrm>
          <a:off x="0" y="4205956"/>
          <a:ext cx="4457699" cy="380039"/>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b="1" kern="1200" dirty="0">
              <a:latin typeface="BIZ UDPゴシック" panose="020B0400000000000000" pitchFamily="50" charset="-128"/>
              <a:ea typeface="BIZ UDPゴシック" panose="020B0400000000000000" pitchFamily="50" charset="-128"/>
            </a:rPr>
            <a:t>会員料金 </a:t>
          </a:r>
          <a:r>
            <a:rPr kumimoji="1" lang="en-US" altLang="en-US" sz="2000" b="1" kern="1200" dirty="0">
              <a:latin typeface="BIZ UDPゴシック" panose="020B0400000000000000" pitchFamily="50" charset="-128"/>
              <a:ea typeface="BIZ UDPゴシック" panose="020B0400000000000000" pitchFamily="50" charset="-128"/>
            </a:rPr>
            <a:t>15</a:t>
          </a:r>
          <a:r>
            <a:rPr kumimoji="1" lang="ja-JP" altLang="en-US" sz="2000" b="1" kern="1200" dirty="0">
              <a:latin typeface="BIZ UDPゴシック" panose="020B0400000000000000" pitchFamily="50" charset="-128"/>
              <a:ea typeface="BIZ UDPゴシック" panose="020B0400000000000000" pitchFamily="50" charset="-128"/>
            </a:rPr>
            <a:t>％</a:t>
          </a:r>
          <a:r>
            <a:rPr kumimoji="1" lang="en-US" altLang="en-US" sz="2000" b="1" kern="1200" dirty="0">
              <a:latin typeface="BIZ UDPゴシック" panose="020B0400000000000000" pitchFamily="50" charset="-128"/>
              <a:ea typeface="BIZ UDPゴシック" panose="020B0400000000000000" pitchFamily="50" charset="-128"/>
            </a:rPr>
            <a:t>OFF</a:t>
          </a:r>
          <a:endParaRPr kumimoji="1" lang="ja-JP" altLang="en-US" sz="2000" b="1" kern="1200" dirty="0">
            <a:latin typeface="BIZ UDPゴシック" panose="020B0400000000000000" pitchFamily="50" charset="-128"/>
            <a:ea typeface="BIZ UDPゴシック" panose="020B0400000000000000" pitchFamily="50" charset="-128"/>
          </a:endParaRPr>
        </a:p>
      </dsp:txBody>
      <dsp:txXfrm>
        <a:off x="0" y="4205956"/>
        <a:ext cx="4457699" cy="380039"/>
      </dsp:txXfrm>
    </dsp:sp>
    <dsp:sp modelId="{ECF80308-A452-4067-8679-426FBA9618AD}">
      <dsp:nvSpPr>
        <dsp:cNvPr id="0" name=""/>
        <dsp:cNvSpPr/>
      </dsp:nvSpPr>
      <dsp:spPr>
        <a:xfrm>
          <a:off x="4457700" y="4205956"/>
          <a:ext cx="4457699" cy="380039"/>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b="1" kern="1200" dirty="0">
              <a:latin typeface="BIZ UDPゴシック" panose="020B0400000000000000" pitchFamily="50" charset="-128"/>
              <a:ea typeface="BIZ UDPゴシック" panose="020B0400000000000000" pitchFamily="50" charset="-128"/>
            </a:rPr>
            <a:t>販売割引 </a:t>
          </a:r>
          <a:r>
            <a:rPr kumimoji="1" lang="en-US" altLang="en-US" sz="2000" b="1" kern="1200" dirty="0">
              <a:latin typeface="BIZ UDPゴシック" panose="020B0400000000000000" pitchFamily="50" charset="-128"/>
              <a:ea typeface="BIZ UDPゴシック" panose="020B0400000000000000" pitchFamily="50" charset="-128"/>
            </a:rPr>
            <a:t>10</a:t>
          </a:r>
          <a:r>
            <a:rPr kumimoji="1" lang="ja-JP" altLang="en-US" sz="2000" b="1" kern="1200" dirty="0">
              <a:latin typeface="BIZ UDPゴシック" panose="020B0400000000000000" pitchFamily="50" charset="-128"/>
              <a:ea typeface="BIZ UDPゴシック" panose="020B0400000000000000" pitchFamily="50" charset="-128"/>
            </a:rPr>
            <a:t>％</a:t>
          </a:r>
          <a:r>
            <a:rPr kumimoji="1" lang="en-US" altLang="en-US" sz="2000" b="1" kern="1200" dirty="0">
              <a:latin typeface="BIZ UDPゴシック" panose="020B0400000000000000" pitchFamily="50" charset="-128"/>
              <a:ea typeface="BIZ UDPゴシック" panose="020B0400000000000000" pitchFamily="50" charset="-128"/>
            </a:rPr>
            <a:t>OFF</a:t>
          </a:r>
          <a:endParaRPr kumimoji="1" lang="ja-JP" altLang="en-US" sz="2000" b="1" kern="1200" dirty="0">
            <a:latin typeface="BIZ UDPゴシック" panose="020B0400000000000000" pitchFamily="50" charset="-128"/>
            <a:ea typeface="BIZ UDPゴシック" panose="020B0400000000000000" pitchFamily="50" charset="-128"/>
          </a:endParaRPr>
        </a:p>
      </dsp:txBody>
      <dsp:txXfrm>
        <a:off x="4457700" y="4205956"/>
        <a:ext cx="4457699" cy="380039"/>
      </dsp:txXfrm>
    </dsp:sp>
    <dsp:sp modelId="{86D77BF9-B7C5-4DB1-BE63-82617F403319}">
      <dsp:nvSpPr>
        <dsp:cNvPr id="0" name=""/>
        <dsp:cNvSpPr/>
      </dsp:nvSpPr>
      <dsp:spPr>
        <a:xfrm rot="10800000">
          <a:off x="0" y="2518086"/>
          <a:ext cx="8915400" cy="1270652"/>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kumimoji="1" lang="en-US" altLang="en-US" sz="2000" b="1" kern="1200" dirty="0">
              <a:latin typeface="BIZ UDPゴシック" panose="020B0400000000000000" pitchFamily="50" charset="-128"/>
              <a:ea typeface="BIZ UDPゴシック" panose="020B0400000000000000" pitchFamily="50" charset="-128"/>
            </a:rPr>
            <a:t>2,000</a:t>
          </a:r>
          <a:r>
            <a:rPr kumimoji="1" lang="ja-JP" altLang="en-US" sz="2000" b="1" kern="1200" dirty="0">
              <a:latin typeface="BIZ UDPゴシック" panose="020B0400000000000000" pitchFamily="50" charset="-128"/>
              <a:ea typeface="BIZ UDPゴシック" panose="020B0400000000000000" pitchFamily="50" charset="-128"/>
            </a:rPr>
            <a:t>～</a:t>
          </a:r>
          <a:r>
            <a:rPr kumimoji="1" lang="en-US" altLang="en-US" sz="2000" b="1" kern="1200" dirty="0">
              <a:latin typeface="BIZ UDPゴシック" panose="020B0400000000000000" pitchFamily="50" charset="-128"/>
              <a:ea typeface="BIZ UDPゴシック" panose="020B0400000000000000" pitchFamily="50" charset="-128"/>
            </a:rPr>
            <a:t>2,999</a:t>
          </a:r>
          <a:r>
            <a:rPr kumimoji="1" lang="ja-JP" altLang="en-US" sz="2000" b="1" kern="1200" dirty="0">
              <a:latin typeface="BIZ UDPゴシック" panose="020B0400000000000000" pitchFamily="50" charset="-128"/>
              <a:ea typeface="BIZ UDPゴシック" panose="020B0400000000000000" pitchFamily="50" charset="-128"/>
            </a:rPr>
            <a:t>ポイント</a:t>
          </a:r>
        </a:p>
      </dsp:txBody>
      <dsp:txXfrm rot="-10800000">
        <a:off x="0" y="2518086"/>
        <a:ext cx="8915400" cy="445999"/>
      </dsp:txXfrm>
    </dsp:sp>
    <dsp:sp modelId="{6E88AC2C-F513-4B8B-BF4F-05D408A24308}">
      <dsp:nvSpPr>
        <dsp:cNvPr id="0" name=""/>
        <dsp:cNvSpPr/>
      </dsp:nvSpPr>
      <dsp:spPr>
        <a:xfrm>
          <a:off x="0" y="2964085"/>
          <a:ext cx="4457699" cy="379925"/>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b="1" kern="1200" dirty="0">
              <a:latin typeface="BIZ UDPゴシック" panose="020B0400000000000000" pitchFamily="50" charset="-128"/>
              <a:ea typeface="BIZ UDPゴシック" panose="020B0400000000000000" pitchFamily="50" charset="-128"/>
            </a:rPr>
            <a:t>会員料金 </a:t>
          </a:r>
          <a:r>
            <a:rPr kumimoji="1" lang="en-US" altLang="en-US" sz="2000" b="1" kern="1200" dirty="0">
              <a:latin typeface="BIZ UDPゴシック" panose="020B0400000000000000" pitchFamily="50" charset="-128"/>
              <a:ea typeface="BIZ UDPゴシック" panose="020B0400000000000000" pitchFamily="50" charset="-128"/>
            </a:rPr>
            <a:t>10</a:t>
          </a:r>
          <a:r>
            <a:rPr kumimoji="1" lang="ja-JP" altLang="en-US" sz="2000" b="1" kern="1200" dirty="0">
              <a:latin typeface="BIZ UDPゴシック" panose="020B0400000000000000" pitchFamily="50" charset="-128"/>
              <a:ea typeface="BIZ UDPゴシック" panose="020B0400000000000000" pitchFamily="50" charset="-128"/>
            </a:rPr>
            <a:t>％</a:t>
          </a:r>
          <a:r>
            <a:rPr kumimoji="1" lang="en-US" altLang="en-US" sz="2000" b="1" kern="1200" dirty="0">
              <a:latin typeface="BIZ UDPゴシック" panose="020B0400000000000000" pitchFamily="50" charset="-128"/>
              <a:ea typeface="BIZ UDPゴシック" panose="020B0400000000000000" pitchFamily="50" charset="-128"/>
            </a:rPr>
            <a:t>OFF</a:t>
          </a:r>
          <a:endParaRPr kumimoji="1" lang="ja-JP" altLang="en-US" sz="2000" b="1" kern="1200" dirty="0">
            <a:latin typeface="BIZ UDPゴシック" panose="020B0400000000000000" pitchFamily="50" charset="-128"/>
            <a:ea typeface="BIZ UDPゴシック" panose="020B0400000000000000" pitchFamily="50" charset="-128"/>
          </a:endParaRPr>
        </a:p>
      </dsp:txBody>
      <dsp:txXfrm>
        <a:off x="0" y="2964085"/>
        <a:ext cx="4457699" cy="379925"/>
      </dsp:txXfrm>
    </dsp:sp>
    <dsp:sp modelId="{492D7699-B1E3-4C39-B221-70D18D188F6C}">
      <dsp:nvSpPr>
        <dsp:cNvPr id="0" name=""/>
        <dsp:cNvSpPr/>
      </dsp:nvSpPr>
      <dsp:spPr>
        <a:xfrm>
          <a:off x="4457700" y="2964085"/>
          <a:ext cx="4457699" cy="379925"/>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b="1" kern="1200" dirty="0">
              <a:latin typeface="BIZ UDPゴシック" panose="020B0400000000000000" pitchFamily="50" charset="-128"/>
              <a:ea typeface="BIZ UDPゴシック" panose="020B0400000000000000" pitchFamily="50" charset="-128"/>
            </a:rPr>
            <a:t>販売割引 </a:t>
          </a:r>
          <a:r>
            <a:rPr kumimoji="1" lang="en-US" altLang="en-US" sz="2000" b="1" kern="1200" dirty="0">
              <a:latin typeface="BIZ UDPゴシック" panose="020B0400000000000000" pitchFamily="50" charset="-128"/>
              <a:ea typeface="BIZ UDPゴシック" panose="020B0400000000000000" pitchFamily="50" charset="-128"/>
            </a:rPr>
            <a:t>5</a:t>
          </a:r>
          <a:r>
            <a:rPr kumimoji="1" lang="ja-JP" altLang="en-US" sz="2000" b="1" kern="1200" dirty="0">
              <a:latin typeface="BIZ UDPゴシック" panose="020B0400000000000000" pitchFamily="50" charset="-128"/>
              <a:ea typeface="BIZ UDPゴシック" panose="020B0400000000000000" pitchFamily="50" charset="-128"/>
            </a:rPr>
            <a:t>％</a:t>
          </a:r>
          <a:r>
            <a:rPr kumimoji="1" lang="en-US" altLang="en-US" sz="2000" b="1" kern="1200" dirty="0">
              <a:latin typeface="BIZ UDPゴシック" panose="020B0400000000000000" pitchFamily="50" charset="-128"/>
              <a:ea typeface="BIZ UDPゴシック" panose="020B0400000000000000" pitchFamily="50" charset="-128"/>
            </a:rPr>
            <a:t>OFF</a:t>
          </a:r>
          <a:endParaRPr kumimoji="1" lang="ja-JP" altLang="en-US" sz="2000" b="1" kern="1200" dirty="0">
            <a:latin typeface="BIZ UDPゴシック" panose="020B0400000000000000" pitchFamily="50" charset="-128"/>
            <a:ea typeface="BIZ UDPゴシック" panose="020B0400000000000000" pitchFamily="50" charset="-128"/>
          </a:endParaRPr>
        </a:p>
      </dsp:txBody>
      <dsp:txXfrm>
        <a:off x="4457700" y="2964085"/>
        <a:ext cx="4457699" cy="379925"/>
      </dsp:txXfrm>
    </dsp:sp>
    <dsp:sp modelId="{4DF082D2-A57A-480F-B917-54B781170DEA}">
      <dsp:nvSpPr>
        <dsp:cNvPr id="0" name=""/>
        <dsp:cNvSpPr/>
      </dsp:nvSpPr>
      <dsp:spPr>
        <a:xfrm rot="10800000">
          <a:off x="0" y="1259825"/>
          <a:ext cx="8915400" cy="1270652"/>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kumimoji="1" lang="en-US" altLang="en-US" sz="2000" b="1" kern="1200" dirty="0">
              <a:latin typeface="BIZ UDPゴシック" panose="020B0400000000000000" pitchFamily="50" charset="-128"/>
              <a:ea typeface="BIZ UDPゴシック" panose="020B0400000000000000" pitchFamily="50" charset="-128"/>
            </a:rPr>
            <a:t>1,000</a:t>
          </a:r>
          <a:r>
            <a:rPr kumimoji="1" lang="ja-JP" altLang="en-US" sz="2000" b="1" kern="1200" dirty="0">
              <a:latin typeface="BIZ UDPゴシック" panose="020B0400000000000000" pitchFamily="50" charset="-128"/>
              <a:ea typeface="BIZ UDPゴシック" panose="020B0400000000000000" pitchFamily="50" charset="-128"/>
            </a:rPr>
            <a:t>～</a:t>
          </a:r>
          <a:r>
            <a:rPr kumimoji="1" lang="en-US" altLang="en-US" sz="2000" b="1" kern="1200" dirty="0">
              <a:latin typeface="BIZ UDPゴシック" panose="020B0400000000000000" pitchFamily="50" charset="-128"/>
              <a:ea typeface="BIZ UDPゴシック" panose="020B0400000000000000" pitchFamily="50" charset="-128"/>
            </a:rPr>
            <a:t>1,999</a:t>
          </a:r>
          <a:r>
            <a:rPr kumimoji="1" lang="ja-JP" altLang="en-US" sz="2000" b="1" kern="1200" dirty="0">
              <a:latin typeface="BIZ UDPゴシック" panose="020B0400000000000000" pitchFamily="50" charset="-128"/>
              <a:ea typeface="BIZ UDPゴシック" panose="020B0400000000000000" pitchFamily="50" charset="-128"/>
            </a:rPr>
            <a:t>ポイント</a:t>
          </a:r>
        </a:p>
      </dsp:txBody>
      <dsp:txXfrm rot="-10800000">
        <a:off x="0" y="1259825"/>
        <a:ext cx="8915400" cy="445999"/>
      </dsp:txXfrm>
    </dsp:sp>
    <dsp:sp modelId="{28F611BD-85BC-4267-8F83-704E65605345}">
      <dsp:nvSpPr>
        <dsp:cNvPr id="0" name=""/>
        <dsp:cNvSpPr/>
      </dsp:nvSpPr>
      <dsp:spPr>
        <a:xfrm>
          <a:off x="0" y="1705824"/>
          <a:ext cx="4457699" cy="379925"/>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b="1" kern="1200" dirty="0">
              <a:latin typeface="BIZ UDPゴシック" panose="020B0400000000000000" pitchFamily="50" charset="-128"/>
              <a:ea typeface="BIZ UDPゴシック" panose="020B0400000000000000" pitchFamily="50" charset="-128"/>
            </a:rPr>
            <a:t>会員料金 </a:t>
          </a:r>
          <a:r>
            <a:rPr kumimoji="1" lang="en-US" altLang="en-US" sz="2000" b="1" kern="1200" dirty="0">
              <a:latin typeface="BIZ UDPゴシック" panose="020B0400000000000000" pitchFamily="50" charset="-128"/>
              <a:ea typeface="BIZ UDPゴシック" panose="020B0400000000000000" pitchFamily="50" charset="-128"/>
            </a:rPr>
            <a:t>5</a:t>
          </a:r>
          <a:r>
            <a:rPr kumimoji="1" lang="ja-JP" altLang="en-US" sz="2000" b="1" kern="1200" dirty="0">
              <a:latin typeface="BIZ UDPゴシック" panose="020B0400000000000000" pitchFamily="50" charset="-128"/>
              <a:ea typeface="BIZ UDPゴシック" panose="020B0400000000000000" pitchFamily="50" charset="-128"/>
            </a:rPr>
            <a:t>％</a:t>
          </a:r>
          <a:r>
            <a:rPr kumimoji="1" lang="en-US" altLang="en-US" sz="2000" b="1" kern="1200" dirty="0">
              <a:latin typeface="BIZ UDPゴシック" panose="020B0400000000000000" pitchFamily="50" charset="-128"/>
              <a:ea typeface="BIZ UDPゴシック" panose="020B0400000000000000" pitchFamily="50" charset="-128"/>
            </a:rPr>
            <a:t>OFF</a:t>
          </a:r>
          <a:endParaRPr kumimoji="1" lang="ja-JP" altLang="en-US" sz="2000" b="1" kern="1200" dirty="0">
            <a:latin typeface="BIZ UDPゴシック" panose="020B0400000000000000" pitchFamily="50" charset="-128"/>
            <a:ea typeface="BIZ UDPゴシック" panose="020B0400000000000000" pitchFamily="50" charset="-128"/>
          </a:endParaRPr>
        </a:p>
      </dsp:txBody>
      <dsp:txXfrm>
        <a:off x="0" y="1705824"/>
        <a:ext cx="4457699" cy="379925"/>
      </dsp:txXfrm>
    </dsp:sp>
    <dsp:sp modelId="{4947A730-C031-4C4E-B378-612ED7858FD5}">
      <dsp:nvSpPr>
        <dsp:cNvPr id="0" name=""/>
        <dsp:cNvSpPr/>
      </dsp:nvSpPr>
      <dsp:spPr>
        <a:xfrm>
          <a:off x="4457700" y="1705824"/>
          <a:ext cx="4457699" cy="379925"/>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b="1" kern="1200" dirty="0">
              <a:latin typeface="BIZ UDPゴシック" panose="020B0400000000000000" pitchFamily="50" charset="-128"/>
              <a:ea typeface="BIZ UDPゴシック" panose="020B0400000000000000" pitchFamily="50" charset="-128"/>
            </a:rPr>
            <a:t>販売割引 なし</a:t>
          </a:r>
        </a:p>
      </dsp:txBody>
      <dsp:txXfrm>
        <a:off x="4457700" y="1705824"/>
        <a:ext cx="4457699" cy="379925"/>
      </dsp:txXfrm>
    </dsp:sp>
    <dsp:sp modelId="{52D2BFBC-40A6-4A76-A1D5-AB86434B5689}">
      <dsp:nvSpPr>
        <dsp:cNvPr id="0" name=""/>
        <dsp:cNvSpPr/>
      </dsp:nvSpPr>
      <dsp:spPr>
        <a:xfrm rot="10800000">
          <a:off x="0" y="1565"/>
          <a:ext cx="8915400" cy="1270652"/>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kumimoji="1" lang="en-US" altLang="en-US" sz="2000" b="1" kern="1200" dirty="0">
              <a:latin typeface="BIZ UDPゴシック" panose="020B0400000000000000" pitchFamily="50" charset="-128"/>
              <a:ea typeface="BIZ UDPゴシック" panose="020B0400000000000000" pitchFamily="50" charset="-128"/>
            </a:rPr>
            <a:t>0</a:t>
          </a:r>
          <a:r>
            <a:rPr kumimoji="1" lang="ja-JP" altLang="en-US" sz="2000" b="1" kern="1200" dirty="0">
              <a:latin typeface="BIZ UDPゴシック" panose="020B0400000000000000" pitchFamily="50" charset="-128"/>
              <a:ea typeface="BIZ UDPゴシック" panose="020B0400000000000000" pitchFamily="50" charset="-128"/>
            </a:rPr>
            <a:t>～</a:t>
          </a:r>
          <a:r>
            <a:rPr kumimoji="1" lang="en-US" altLang="en-US" sz="2000" b="1" kern="1200" dirty="0">
              <a:latin typeface="BIZ UDPゴシック" panose="020B0400000000000000" pitchFamily="50" charset="-128"/>
              <a:ea typeface="BIZ UDPゴシック" panose="020B0400000000000000" pitchFamily="50" charset="-128"/>
            </a:rPr>
            <a:t>999</a:t>
          </a:r>
          <a:r>
            <a:rPr kumimoji="1" lang="ja-JP" altLang="en-US" sz="2000" b="1" kern="1200" dirty="0">
              <a:latin typeface="BIZ UDPゴシック" panose="020B0400000000000000" pitchFamily="50" charset="-128"/>
              <a:ea typeface="BIZ UDPゴシック" panose="020B0400000000000000" pitchFamily="50" charset="-128"/>
            </a:rPr>
            <a:t>ポイント</a:t>
          </a:r>
        </a:p>
      </dsp:txBody>
      <dsp:txXfrm rot="-10800000">
        <a:off x="0" y="1565"/>
        <a:ext cx="8915400" cy="445999"/>
      </dsp:txXfrm>
    </dsp:sp>
    <dsp:sp modelId="{FE0D8C9D-1204-4DEF-87EA-9A7675CDAD23}">
      <dsp:nvSpPr>
        <dsp:cNvPr id="0" name=""/>
        <dsp:cNvSpPr/>
      </dsp:nvSpPr>
      <dsp:spPr>
        <a:xfrm>
          <a:off x="0" y="447564"/>
          <a:ext cx="8915400" cy="379925"/>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b="1" kern="1200" dirty="0">
              <a:latin typeface="BIZ UDPゴシック" panose="020B0400000000000000" pitchFamily="50" charset="-128"/>
              <a:ea typeface="BIZ UDPゴシック" panose="020B0400000000000000" pitchFamily="50" charset="-128"/>
            </a:rPr>
            <a:t>割引なし</a:t>
          </a:r>
        </a:p>
      </dsp:txBody>
      <dsp:txXfrm>
        <a:off x="0" y="447564"/>
        <a:ext cx="8915400" cy="37992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2963639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3820811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524B6C1-D8B3-41FC-915F-250AF38F0FD1}"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10497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16128424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524B6C1-D8B3-41FC-915F-250AF38F0FD1}"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086281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1320936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2325134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3032692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1494665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1060749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2371456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1267974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2223108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1843738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131797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343848-7179-4038-B245-8940AA0A05CE}" type="datetimeFigureOut">
              <a:rPr kumimoji="1" lang="ja-JP" altLang="en-US" smtClean="0"/>
              <a:t>2020/10/6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3295015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E343848-7179-4038-B245-8940AA0A05CE}" type="datetimeFigureOut">
              <a:rPr kumimoji="1" lang="ja-JP" altLang="en-US" smtClean="0"/>
              <a:t>2020/10/6</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524B6C1-D8B3-41FC-915F-250AF38F0FD1}" type="slidenum">
              <a:rPr kumimoji="1" lang="ja-JP" altLang="en-US" smtClean="0"/>
              <a:t>‹#›</a:t>
            </a:fld>
            <a:endParaRPr kumimoji="1" lang="ja-JP" altLang="en-US"/>
          </a:p>
        </p:txBody>
      </p:sp>
    </p:spTree>
    <p:extLst>
      <p:ext uri="{BB962C8B-B14F-4D97-AF65-F5344CB8AC3E}">
        <p14:creationId xmlns:p14="http://schemas.microsoft.com/office/powerpoint/2010/main" val="161145559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481349-7FEA-46EE-936A-FAB1C3DA5D93}"/>
              </a:ext>
            </a:extLst>
          </p:cNvPr>
          <p:cNvSpPr>
            <a:spLocks noGrp="1"/>
          </p:cNvSpPr>
          <p:nvPr>
            <p:ph type="ctrTitle"/>
          </p:nvPr>
        </p:nvSpPr>
        <p:spPr/>
        <p:txBody>
          <a:bodyPr/>
          <a:lstStyle/>
          <a:p>
            <a:r>
              <a:rPr kumimoji="1" lang="ja-JP" altLang="en-US" dirty="0"/>
              <a:t>新店舗の出店概要</a:t>
            </a:r>
          </a:p>
        </p:txBody>
      </p:sp>
      <p:sp>
        <p:nvSpPr>
          <p:cNvPr id="3" name="字幕 2">
            <a:extLst>
              <a:ext uri="{FF2B5EF4-FFF2-40B4-BE49-F238E27FC236}">
                <a16:creationId xmlns:a16="http://schemas.microsoft.com/office/drawing/2014/main" id="{F3DDDFCA-EB21-44F8-8904-CDD04BC94DC9}"/>
              </a:ext>
            </a:extLst>
          </p:cNvPr>
          <p:cNvSpPr>
            <a:spLocks noGrp="1"/>
          </p:cNvSpPr>
          <p:nvPr>
            <p:ph type="subTitle" idx="1"/>
          </p:nvPr>
        </p:nvSpPr>
        <p:spPr/>
        <p:txBody>
          <a:bodyPr/>
          <a:lstStyle/>
          <a:p>
            <a:r>
              <a:rPr kumimoji="1" lang="ja-JP" altLang="en-US" dirty="0"/>
              <a:t>○○トレーニング株式会社</a:t>
            </a:r>
          </a:p>
        </p:txBody>
      </p:sp>
    </p:spTree>
    <p:extLst>
      <p:ext uri="{BB962C8B-B14F-4D97-AF65-F5344CB8AC3E}">
        <p14:creationId xmlns:p14="http://schemas.microsoft.com/office/powerpoint/2010/main" val="962432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7109D8-49C8-4B54-B5C5-562DF9602730}"/>
              </a:ext>
            </a:extLst>
          </p:cNvPr>
          <p:cNvSpPr>
            <a:spLocks noGrp="1"/>
          </p:cNvSpPr>
          <p:nvPr>
            <p:ph type="title"/>
          </p:nvPr>
        </p:nvSpPr>
        <p:spPr/>
        <p:txBody>
          <a:bodyPr/>
          <a:lstStyle/>
          <a:p>
            <a:r>
              <a:rPr kumimoji="1" lang="ja-JP" altLang="en-US" dirty="0"/>
              <a:t>出店概要</a:t>
            </a:r>
          </a:p>
        </p:txBody>
      </p:sp>
      <p:sp>
        <p:nvSpPr>
          <p:cNvPr id="3" name="コンテンツ プレースホルダー 2">
            <a:extLst>
              <a:ext uri="{FF2B5EF4-FFF2-40B4-BE49-F238E27FC236}">
                <a16:creationId xmlns:a16="http://schemas.microsoft.com/office/drawing/2014/main" id="{4CA2265A-B4EA-4786-A450-0DAE63401D08}"/>
              </a:ext>
            </a:extLst>
          </p:cNvPr>
          <p:cNvSpPr>
            <a:spLocks noGrp="1"/>
          </p:cNvSpPr>
          <p:nvPr>
            <p:ph idx="1"/>
          </p:nvPr>
        </p:nvSpPr>
        <p:spPr/>
        <p:txBody>
          <a:bodyPr>
            <a:normAutofit lnSpcReduction="10000"/>
          </a:bodyPr>
          <a:lstStyle/>
          <a:p>
            <a:r>
              <a:rPr kumimoji="1" lang="ja-JP" altLang="en-US" sz="2800" dirty="0"/>
              <a:t>出店候補地</a:t>
            </a:r>
          </a:p>
          <a:p>
            <a:pPr lvl="1"/>
            <a:r>
              <a:rPr kumimoji="1" lang="ja-JP" altLang="en-US" dirty="0"/>
              <a:t>山手駅西口から徒歩</a:t>
            </a:r>
            <a:r>
              <a:rPr kumimoji="1" lang="en-US" altLang="ja-JP" dirty="0"/>
              <a:t>3</a:t>
            </a:r>
            <a:r>
              <a:rPr kumimoji="1" lang="ja-JP" altLang="en-US" dirty="0"/>
              <a:t>分</a:t>
            </a:r>
          </a:p>
          <a:p>
            <a:endParaRPr kumimoji="1" lang="en-US" altLang="ja-JP" dirty="0"/>
          </a:p>
          <a:p>
            <a:r>
              <a:rPr kumimoji="1" lang="ja-JP" altLang="en-US" sz="2800" dirty="0"/>
              <a:t>店舗面積</a:t>
            </a:r>
          </a:p>
          <a:p>
            <a:pPr lvl="1"/>
            <a:r>
              <a:rPr kumimoji="1" lang="ja-JP" altLang="en-US" dirty="0"/>
              <a:t>約</a:t>
            </a:r>
            <a:r>
              <a:rPr kumimoji="1" lang="en-US" altLang="ja-JP" dirty="0"/>
              <a:t>315</a:t>
            </a:r>
            <a:r>
              <a:rPr kumimoji="1" lang="ja-JP" altLang="en-US" dirty="0"/>
              <a:t>平方メートル</a:t>
            </a:r>
          </a:p>
          <a:p>
            <a:endParaRPr kumimoji="1" lang="en-US" altLang="ja-JP" dirty="0"/>
          </a:p>
          <a:p>
            <a:r>
              <a:rPr kumimoji="1" lang="ja-JP" altLang="en-US" sz="2800" dirty="0"/>
              <a:t>出店時期</a:t>
            </a:r>
          </a:p>
          <a:p>
            <a:pPr lvl="1"/>
            <a:r>
              <a:rPr kumimoji="1" lang="en-US" altLang="ja-JP" dirty="0"/>
              <a:t>2021</a:t>
            </a:r>
            <a:r>
              <a:rPr kumimoji="1" lang="ja-JP" altLang="en-US" dirty="0"/>
              <a:t>年</a:t>
            </a:r>
            <a:r>
              <a:rPr kumimoji="1" lang="en-US" altLang="ja-JP" dirty="0"/>
              <a:t>10</a:t>
            </a:r>
            <a:r>
              <a:rPr kumimoji="1" lang="ja-JP" altLang="en-US" dirty="0"/>
              <a:t>月</a:t>
            </a:r>
            <a:r>
              <a:rPr kumimoji="1" lang="en-US" altLang="ja-JP" dirty="0"/>
              <a:t>1</a:t>
            </a:r>
            <a:r>
              <a:rPr kumimoji="1" lang="ja-JP" altLang="en-US" dirty="0"/>
              <a:t>日</a:t>
            </a:r>
          </a:p>
          <a:p>
            <a:pPr lvl="2"/>
            <a:r>
              <a:rPr kumimoji="1" lang="ja-JP" altLang="en-US" dirty="0"/>
              <a:t>改装工事は</a:t>
            </a:r>
            <a:r>
              <a:rPr kumimoji="1" lang="en-US" altLang="ja-JP" dirty="0"/>
              <a:t>2021</a:t>
            </a:r>
            <a:r>
              <a:rPr kumimoji="1" lang="ja-JP" altLang="en-US" dirty="0"/>
              <a:t>年</a:t>
            </a:r>
            <a:r>
              <a:rPr kumimoji="1" lang="en-US" altLang="ja-JP" dirty="0"/>
              <a:t>8</a:t>
            </a:r>
            <a:r>
              <a:rPr kumimoji="1" lang="ja-JP" altLang="en-US" dirty="0"/>
              <a:t>月中旬より開始</a:t>
            </a:r>
          </a:p>
        </p:txBody>
      </p:sp>
    </p:spTree>
    <p:extLst>
      <p:ext uri="{BB962C8B-B14F-4D97-AF65-F5344CB8AC3E}">
        <p14:creationId xmlns:p14="http://schemas.microsoft.com/office/powerpoint/2010/main" val="884023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DDCC59-BA67-4988-87ED-0AB9A97DA5DE}"/>
              </a:ext>
            </a:extLst>
          </p:cNvPr>
          <p:cNvSpPr>
            <a:spLocks noGrp="1"/>
          </p:cNvSpPr>
          <p:nvPr>
            <p:ph type="title"/>
          </p:nvPr>
        </p:nvSpPr>
        <p:spPr/>
        <p:txBody>
          <a:bodyPr/>
          <a:lstStyle/>
          <a:p>
            <a:r>
              <a:rPr kumimoji="1" lang="ja-JP" altLang="en-US" dirty="0"/>
              <a:t>当初の目標</a:t>
            </a:r>
          </a:p>
        </p:txBody>
      </p:sp>
      <p:sp>
        <p:nvSpPr>
          <p:cNvPr id="3" name="コンテンツ プレースホルダー 2">
            <a:extLst>
              <a:ext uri="{FF2B5EF4-FFF2-40B4-BE49-F238E27FC236}">
                <a16:creationId xmlns:a16="http://schemas.microsoft.com/office/drawing/2014/main" id="{061033B4-92E7-49DD-A82A-86243BDCA812}"/>
              </a:ext>
            </a:extLst>
          </p:cNvPr>
          <p:cNvSpPr>
            <a:spLocks noGrp="1"/>
          </p:cNvSpPr>
          <p:nvPr>
            <p:ph idx="1"/>
          </p:nvPr>
        </p:nvSpPr>
        <p:spPr/>
        <p:txBody>
          <a:bodyPr>
            <a:normAutofit/>
          </a:bodyPr>
          <a:lstStyle/>
          <a:p>
            <a:pPr>
              <a:buFont typeface="+mj-lt"/>
              <a:buAutoNum type="arabicPeriod"/>
            </a:pPr>
            <a:r>
              <a:rPr kumimoji="1" lang="en-US" altLang="ja-JP" sz="2800" u="sng" dirty="0"/>
              <a:t>10</a:t>
            </a:r>
            <a:r>
              <a:rPr kumimoji="1" lang="ja-JP" altLang="en-US" sz="2800" u="sng" dirty="0"/>
              <a:t>月中</a:t>
            </a:r>
            <a:r>
              <a:rPr kumimoji="1" lang="ja-JP" altLang="en-US" sz="2800" dirty="0"/>
              <a:t>に</a:t>
            </a:r>
            <a:r>
              <a:rPr kumimoji="1" lang="en-US" altLang="ja-JP" sz="2800" b="1" dirty="0">
                <a:solidFill>
                  <a:srgbClr val="FF0000"/>
                </a:solidFill>
              </a:rPr>
              <a:t>300</a:t>
            </a:r>
            <a:r>
              <a:rPr kumimoji="1" lang="ja-JP" altLang="en-US" sz="2800" b="1" dirty="0">
                <a:solidFill>
                  <a:srgbClr val="FF0000"/>
                </a:solidFill>
              </a:rPr>
              <a:t>人</a:t>
            </a:r>
            <a:r>
              <a:rPr kumimoji="1" lang="ja-JP" altLang="en-US" sz="2800" b="1" dirty="0"/>
              <a:t>の新規会員</a:t>
            </a:r>
            <a:r>
              <a:rPr kumimoji="1" lang="ja-JP" altLang="en-US" sz="2800" dirty="0"/>
              <a:t>を獲得</a:t>
            </a:r>
            <a:endParaRPr kumimoji="1" lang="en-US" altLang="ja-JP" sz="2800" dirty="0"/>
          </a:p>
          <a:p>
            <a:pPr>
              <a:buFont typeface="+mj-lt"/>
              <a:buAutoNum type="arabicPeriod"/>
            </a:pPr>
            <a:endParaRPr kumimoji="1" lang="ja-JP" altLang="en-US" sz="2800" dirty="0"/>
          </a:p>
          <a:p>
            <a:pPr>
              <a:buFont typeface="+mj-lt"/>
              <a:buAutoNum type="arabicPeriod"/>
            </a:pPr>
            <a:r>
              <a:rPr kumimoji="1" lang="en-US" altLang="ja-JP" sz="2800" u="sng" dirty="0"/>
              <a:t>11</a:t>
            </a:r>
            <a:r>
              <a:rPr kumimoji="1" lang="ja-JP" altLang="en-US" sz="2800" u="sng" dirty="0"/>
              <a:t>～</a:t>
            </a:r>
            <a:r>
              <a:rPr kumimoji="1" lang="en-US" altLang="ja-JP" sz="2800" u="sng" dirty="0"/>
              <a:t>12</a:t>
            </a:r>
            <a:r>
              <a:rPr kumimoji="1" lang="ja-JP" altLang="en-US" sz="2800" u="sng" dirty="0"/>
              <a:t>月中</a:t>
            </a:r>
            <a:r>
              <a:rPr kumimoji="1" lang="ja-JP" altLang="en-US" sz="2800" dirty="0"/>
              <a:t>に</a:t>
            </a:r>
            <a:r>
              <a:rPr kumimoji="1" lang="en-US" altLang="ja-JP" sz="2800" b="1" dirty="0">
                <a:solidFill>
                  <a:srgbClr val="FF0000"/>
                </a:solidFill>
              </a:rPr>
              <a:t>400</a:t>
            </a:r>
            <a:r>
              <a:rPr kumimoji="1" lang="ja-JP" altLang="en-US" sz="2800" b="1" dirty="0">
                <a:solidFill>
                  <a:srgbClr val="FF0000"/>
                </a:solidFill>
              </a:rPr>
              <a:t>人</a:t>
            </a:r>
            <a:r>
              <a:rPr kumimoji="1" lang="ja-JP" altLang="en-US" sz="2800" b="1" dirty="0"/>
              <a:t>の新規会員</a:t>
            </a:r>
            <a:r>
              <a:rPr kumimoji="1" lang="ja-JP" altLang="en-US" sz="2800" dirty="0"/>
              <a:t>を獲得</a:t>
            </a:r>
            <a:endParaRPr kumimoji="1" lang="en-US" altLang="ja-JP" sz="2800" dirty="0"/>
          </a:p>
          <a:p>
            <a:pPr>
              <a:buFont typeface="+mj-lt"/>
              <a:buAutoNum type="arabicPeriod"/>
            </a:pPr>
            <a:endParaRPr kumimoji="1" lang="ja-JP" altLang="en-US" sz="2800" dirty="0"/>
          </a:p>
          <a:p>
            <a:pPr>
              <a:buFont typeface="+mj-lt"/>
              <a:buAutoNum type="arabicPeriod"/>
            </a:pPr>
            <a:r>
              <a:rPr kumimoji="1" lang="en-US" altLang="ja-JP" sz="2800" u="sng" dirty="0"/>
              <a:t>2021</a:t>
            </a:r>
            <a:r>
              <a:rPr kumimoji="1" lang="ja-JP" altLang="en-US" sz="2800" u="sng" dirty="0"/>
              <a:t>年中</a:t>
            </a:r>
            <a:r>
              <a:rPr kumimoji="1" lang="ja-JP" altLang="en-US" sz="2800" dirty="0"/>
              <a:t>に</a:t>
            </a:r>
            <a:r>
              <a:rPr kumimoji="1" lang="ja-JP" altLang="en-US" sz="2800" b="1" dirty="0"/>
              <a:t>合計</a:t>
            </a:r>
            <a:r>
              <a:rPr kumimoji="1" lang="en-US" altLang="ja-JP" sz="2800" b="1" dirty="0">
                <a:solidFill>
                  <a:srgbClr val="FF0000"/>
                </a:solidFill>
              </a:rPr>
              <a:t>700</a:t>
            </a:r>
            <a:r>
              <a:rPr kumimoji="1" lang="ja-JP" altLang="en-US" sz="2800" b="1" dirty="0">
                <a:solidFill>
                  <a:srgbClr val="FF0000"/>
                </a:solidFill>
              </a:rPr>
              <a:t>人</a:t>
            </a:r>
            <a:r>
              <a:rPr kumimoji="1" lang="ja-JP" altLang="en-US" sz="2800" b="1" dirty="0"/>
              <a:t>の会員</a:t>
            </a:r>
            <a:r>
              <a:rPr kumimoji="1" lang="ja-JP" altLang="en-US" sz="2800" dirty="0"/>
              <a:t>獲得を目指す</a:t>
            </a:r>
          </a:p>
        </p:txBody>
      </p:sp>
    </p:spTree>
    <p:extLst>
      <p:ext uri="{BB962C8B-B14F-4D97-AF65-F5344CB8AC3E}">
        <p14:creationId xmlns:p14="http://schemas.microsoft.com/office/powerpoint/2010/main" val="3404902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80F666-5913-4E09-B3EF-3CB89C684861}"/>
              </a:ext>
            </a:extLst>
          </p:cNvPr>
          <p:cNvSpPr>
            <a:spLocks noGrp="1"/>
          </p:cNvSpPr>
          <p:nvPr>
            <p:ph type="title"/>
          </p:nvPr>
        </p:nvSpPr>
        <p:spPr/>
        <p:txBody>
          <a:bodyPr/>
          <a:lstStyle/>
          <a:p>
            <a:r>
              <a:rPr kumimoji="1" lang="ja-JP" altLang="en-US" dirty="0"/>
              <a:t>新店舗の概要</a:t>
            </a:r>
          </a:p>
        </p:txBody>
      </p:sp>
      <p:sp>
        <p:nvSpPr>
          <p:cNvPr id="3" name="コンテンツ プレースホルダー 2">
            <a:extLst>
              <a:ext uri="{FF2B5EF4-FFF2-40B4-BE49-F238E27FC236}">
                <a16:creationId xmlns:a16="http://schemas.microsoft.com/office/drawing/2014/main" id="{EA8581F5-3C28-4E0A-82B8-CB916999DF5C}"/>
              </a:ext>
            </a:extLst>
          </p:cNvPr>
          <p:cNvSpPr>
            <a:spLocks noGrp="1"/>
          </p:cNvSpPr>
          <p:nvPr>
            <p:ph idx="1"/>
          </p:nvPr>
        </p:nvSpPr>
        <p:spPr/>
        <p:txBody>
          <a:bodyPr>
            <a:normAutofit fontScale="92500" lnSpcReduction="20000"/>
          </a:bodyPr>
          <a:lstStyle/>
          <a:p>
            <a:pPr>
              <a:buFont typeface="Wingdings" panose="05000000000000000000" pitchFamily="2" charset="2"/>
              <a:buChar char="n"/>
            </a:pPr>
            <a:r>
              <a:rPr kumimoji="1" lang="ja-JP" altLang="en-US" sz="2800" dirty="0"/>
              <a:t>館内設備</a:t>
            </a:r>
          </a:p>
          <a:p>
            <a:pPr lvl="1">
              <a:buFont typeface="Wingdings" panose="05000000000000000000" pitchFamily="2" charset="2"/>
              <a:buChar char="p"/>
            </a:pPr>
            <a:r>
              <a:rPr kumimoji="1" lang="ja-JP" altLang="en-US" sz="1900" dirty="0"/>
              <a:t>各種トレーニングマシン</a:t>
            </a:r>
          </a:p>
          <a:p>
            <a:pPr lvl="1">
              <a:buFont typeface="Wingdings" panose="05000000000000000000" pitchFamily="2" charset="2"/>
              <a:buChar char="p"/>
            </a:pPr>
            <a:r>
              <a:rPr kumimoji="1" lang="ja-JP" altLang="en-US" sz="1900" dirty="0"/>
              <a:t>ヨガスタジオ</a:t>
            </a:r>
          </a:p>
          <a:p>
            <a:pPr lvl="1">
              <a:buFont typeface="Wingdings" panose="05000000000000000000" pitchFamily="2" charset="2"/>
              <a:buChar char="p"/>
            </a:pPr>
            <a:r>
              <a:rPr kumimoji="1" lang="ja-JP" altLang="en-US" sz="1900" dirty="0"/>
              <a:t>レンタルロッカー、シャワールーム・サウナ</a:t>
            </a:r>
          </a:p>
          <a:p>
            <a:pPr lvl="1">
              <a:buFont typeface="Wingdings" panose="05000000000000000000" pitchFamily="2" charset="2"/>
              <a:buChar char="p"/>
            </a:pPr>
            <a:r>
              <a:rPr kumimoji="1" lang="ja-JP" altLang="en-US" sz="1900" dirty="0"/>
              <a:t>売店、自動販売機</a:t>
            </a:r>
          </a:p>
          <a:p>
            <a:pPr>
              <a:buFont typeface="Wingdings" panose="05000000000000000000" pitchFamily="2" charset="2"/>
              <a:buChar char="n"/>
            </a:pPr>
            <a:endParaRPr kumimoji="1" lang="ja-JP" altLang="en-US" dirty="0"/>
          </a:p>
          <a:p>
            <a:pPr>
              <a:buFont typeface="Wingdings" panose="05000000000000000000" pitchFamily="2" charset="2"/>
              <a:buChar char="n"/>
            </a:pPr>
            <a:r>
              <a:rPr kumimoji="1" lang="ja-JP" altLang="en-US" sz="3000" dirty="0"/>
              <a:t>営業時間</a:t>
            </a:r>
          </a:p>
          <a:p>
            <a:pPr lvl="1">
              <a:buFont typeface="Wingdings" panose="05000000000000000000" pitchFamily="2" charset="2"/>
              <a:buChar char="p"/>
            </a:pPr>
            <a:r>
              <a:rPr kumimoji="1" lang="ja-JP" altLang="en-US" sz="1900" dirty="0"/>
              <a:t>午前</a:t>
            </a:r>
            <a:r>
              <a:rPr kumimoji="1" lang="en-US" altLang="ja-JP" sz="1900" dirty="0"/>
              <a:t>10</a:t>
            </a:r>
            <a:r>
              <a:rPr kumimoji="1" lang="ja-JP" altLang="en-US" sz="1900" dirty="0"/>
              <a:t>時～午後</a:t>
            </a:r>
            <a:r>
              <a:rPr kumimoji="1" lang="en-US" altLang="ja-JP" sz="1900" dirty="0"/>
              <a:t>11</a:t>
            </a:r>
            <a:r>
              <a:rPr kumimoji="1" lang="ja-JP" altLang="en-US" sz="1900" dirty="0"/>
              <a:t>時</a:t>
            </a:r>
          </a:p>
          <a:p>
            <a:endParaRPr kumimoji="1" lang="ja-JP" altLang="en-US" dirty="0"/>
          </a:p>
          <a:p>
            <a:pPr marL="0" indent="0">
              <a:buNone/>
            </a:pPr>
            <a:r>
              <a:rPr kumimoji="1" lang="en-US" altLang="ja-JP" sz="1900" dirty="0"/>
              <a:t>※8/13</a:t>
            </a:r>
            <a:r>
              <a:rPr kumimoji="1" lang="ja-JP" altLang="en-US" sz="1900" dirty="0"/>
              <a:t>～</a:t>
            </a:r>
            <a:r>
              <a:rPr kumimoji="1" lang="en-US" altLang="ja-JP" sz="1900" dirty="0"/>
              <a:t>8/16</a:t>
            </a:r>
            <a:r>
              <a:rPr kumimoji="1" lang="ja-JP" altLang="en-US" sz="1900" dirty="0"/>
              <a:t>と</a:t>
            </a:r>
            <a:r>
              <a:rPr kumimoji="1" lang="en-US" altLang="ja-JP" sz="1900" dirty="0"/>
              <a:t>12/30</a:t>
            </a:r>
            <a:r>
              <a:rPr kumimoji="1" lang="ja-JP" altLang="en-US" sz="1900" dirty="0"/>
              <a:t>～</a:t>
            </a:r>
            <a:r>
              <a:rPr kumimoji="1" lang="en-US" altLang="ja-JP" sz="1900" dirty="0"/>
              <a:t>1/5</a:t>
            </a:r>
            <a:r>
              <a:rPr kumimoji="1" lang="ja-JP" altLang="en-US" sz="1900" dirty="0"/>
              <a:t>の期間は休館日となります。</a:t>
            </a:r>
          </a:p>
        </p:txBody>
      </p:sp>
    </p:spTree>
    <p:extLst>
      <p:ext uri="{BB962C8B-B14F-4D97-AF65-F5344CB8AC3E}">
        <p14:creationId xmlns:p14="http://schemas.microsoft.com/office/powerpoint/2010/main" val="3096773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0BE918-7CC3-42F2-B38F-F5DA4ED9E3F7}"/>
              </a:ext>
            </a:extLst>
          </p:cNvPr>
          <p:cNvSpPr>
            <a:spLocks noGrp="1"/>
          </p:cNvSpPr>
          <p:nvPr>
            <p:ph type="title"/>
          </p:nvPr>
        </p:nvSpPr>
        <p:spPr/>
        <p:txBody>
          <a:bodyPr/>
          <a:lstStyle/>
          <a:p>
            <a:r>
              <a:rPr kumimoji="1" lang="ja-JP" altLang="en-US" dirty="0"/>
              <a:t>当初の目標</a:t>
            </a:r>
          </a:p>
        </p:txBody>
      </p:sp>
      <p:graphicFrame>
        <p:nvGraphicFramePr>
          <p:cNvPr id="5" name="表 5">
            <a:extLst>
              <a:ext uri="{FF2B5EF4-FFF2-40B4-BE49-F238E27FC236}">
                <a16:creationId xmlns:a16="http://schemas.microsoft.com/office/drawing/2014/main" id="{D573B9B4-A3CF-4262-AF03-8D205355021D}"/>
              </a:ext>
            </a:extLst>
          </p:cNvPr>
          <p:cNvGraphicFramePr>
            <a:graphicFrameLocks noGrp="1"/>
          </p:cNvGraphicFramePr>
          <p:nvPr>
            <p:ph idx="1"/>
            <p:extLst>
              <p:ext uri="{D42A27DB-BD31-4B8C-83A1-F6EECF244321}">
                <p14:modId xmlns:p14="http://schemas.microsoft.com/office/powerpoint/2010/main" val="814342014"/>
              </p:ext>
            </p:extLst>
          </p:nvPr>
        </p:nvGraphicFramePr>
        <p:xfrm>
          <a:off x="2589213" y="2133600"/>
          <a:ext cx="8915400" cy="3978440"/>
        </p:xfrm>
        <a:graphic>
          <a:graphicData uri="http://schemas.openxmlformats.org/drawingml/2006/table">
            <a:tbl>
              <a:tblPr firstRow="1" firstCol="1">
                <a:tableStyleId>{16D9F66E-5EB9-4882-86FB-DCBF35E3C3E4}</a:tableStyleId>
              </a:tblPr>
              <a:tblGrid>
                <a:gridCol w="2228850">
                  <a:extLst>
                    <a:ext uri="{9D8B030D-6E8A-4147-A177-3AD203B41FA5}">
                      <a16:colId xmlns:a16="http://schemas.microsoft.com/office/drawing/2014/main" val="724676630"/>
                    </a:ext>
                  </a:extLst>
                </a:gridCol>
                <a:gridCol w="2228850">
                  <a:extLst>
                    <a:ext uri="{9D8B030D-6E8A-4147-A177-3AD203B41FA5}">
                      <a16:colId xmlns:a16="http://schemas.microsoft.com/office/drawing/2014/main" val="3947492079"/>
                    </a:ext>
                  </a:extLst>
                </a:gridCol>
                <a:gridCol w="2228850">
                  <a:extLst>
                    <a:ext uri="{9D8B030D-6E8A-4147-A177-3AD203B41FA5}">
                      <a16:colId xmlns:a16="http://schemas.microsoft.com/office/drawing/2014/main" val="575079061"/>
                    </a:ext>
                  </a:extLst>
                </a:gridCol>
                <a:gridCol w="2228850">
                  <a:extLst>
                    <a:ext uri="{9D8B030D-6E8A-4147-A177-3AD203B41FA5}">
                      <a16:colId xmlns:a16="http://schemas.microsoft.com/office/drawing/2014/main" val="3497255763"/>
                    </a:ext>
                  </a:extLst>
                </a:gridCol>
              </a:tblGrid>
              <a:tr h="795688">
                <a:tc>
                  <a:txBody>
                    <a:bodyPr/>
                    <a:lstStyle/>
                    <a:p>
                      <a:pPr algn="l"/>
                      <a:endParaRPr kumimoji="1" lang="ja-JP" altLang="en-US" sz="2000" dirty="0">
                        <a:solidFill>
                          <a:schemeClr val="bg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6"/>
                    </a:solidFill>
                  </a:tcPr>
                </a:tc>
                <a:tc>
                  <a:txBody>
                    <a:bodyPr/>
                    <a:lstStyle/>
                    <a:p>
                      <a:pPr algn="ctr"/>
                      <a:r>
                        <a:rPr kumimoji="1" lang="en-US" altLang="ja-JP" sz="2000" dirty="0">
                          <a:solidFill>
                            <a:schemeClr val="bg1"/>
                          </a:solidFill>
                        </a:rPr>
                        <a:t>2021</a:t>
                      </a:r>
                      <a:r>
                        <a:rPr kumimoji="1" lang="ja-JP" altLang="en-US" sz="2000" dirty="0">
                          <a:solidFill>
                            <a:schemeClr val="bg1"/>
                          </a:solidFill>
                        </a:rPr>
                        <a:t>年</a:t>
                      </a:r>
                      <a:r>
                        <a:rPr kumimoji="1" lang="en-US" altLang="ja-JP" sz="2000" dirty="0">
                          <a:solidFill>
                            <a:schemeClr val="bg1"/>
                          </a:solidFill>
                        </a:rPr>
                        <a:t>10</a:t>
                      </a:r>
                      <a:r>
                        <a:rPr kumimoji="1" lang="ja-JP" altLang="en-US" sz="2000" dirty="0">
                          <a:solidFill>
                            <a:schemeClr val="bg1"/>
                          </a:solidFill>
                        </a:rPr>
                        <a:t>月</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6"/>
                    </a:solidFill>
                  </a:tcPr>
                </a:tc>
                <a:tc>
                  <a:txBody>
                    <a:bodyPr/>
                    <a:lstStyle/>
                    <a:p>
                      <a:pPr algn="ctr"/>
                      <a:r>
                        <a:rPr kumimoji="1" lang="en-US" altLang="ja-JP" sz="2000" dirty="0">
                          <a:solidFill>
                            <a:schemeClr val="bg1"/>
                          </a:solidFill>
                        </a:rPr>
                        <a:t>2021</a:t>
                      </a:r>
                      <a:r>
                        <a:rPr kumimoji="1" lang="ja-JP" altLang="en-US" sz="2000" dirty="0">
                          <a:solidFill>
                            <a:schemeClr val="bg1"/>
                          </a:solidFill>
                        </a:rPr>
                        <a:t>年</a:t>
                      </a:r>
                      <a:r>
                        <a:rPr kumimoji="1" lang="en-US" altLang="ja-JP" sz="2000" dirty="0">
                          <a:solidFill>
                            <a:schemeClr val="bg1"/>
                          </a:solidFill>
                        </a:rPr>
                        <a:t>11</a:t>
                      </a:r>
                      <a:r>
                        <a:rPr kumimoji="1" lang="ja-JP" altLang="en-US" sz="2000" dirty="0">
                          <a:solidFill>
                            <a:schemeClr val="bg1"/>
                          </a:solidFill>
                        </a:rPr>
                        <a:t>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6"/>
                    </a:solidFill>
                  </a:tcPr>
                </a:tc>
                <a:tc>
                  <a:txBody>
                    <a:bodyPr/>
                    <a:lstStyle/>
                    <a:p>
                      <a:pPr algn="ctr"/>
                      <a:r>
                        <a:rPr kumimoji="1" lang="en-US" altLang="ja-JP" sz="2000" dirty="0">
                          <a:solidFill>
                            <a:schemeClr val="bg1"/>
                          </a:solidFill>
                        </a:rPr>
                        <a:t>2021</a:t>
                      </a:r>
                      <a:r>
                        <a:rPr kumimoji="1" lang="ja-JP" altLang="en-US" sz="2000" dirty="0">
                          <a:solidFill>
                            <a:schemeClr val="bg1"/>
                          </a:solidFill>
                        </a:rPr>
                        <a:t>年</a:t>
                      </a:r>
                      <a:r>
                        <a:rPr kumimoji="1" lang="en-US" altLang="ja-JP" sz="2000" dirty="0">
                          <a:solidFill>
                            <a:schemeClr val="bg1"/>
                          </a:solidFill>
                        </a:rPr>
                        <a:t>12</a:t>
                      </a:r>
                      <a:r>
                        <a:rPr kumimoji="1" lang="ja-JP" altLang="en-US" sz="2000" dirty="0">
                          <a:solidFill>
                            <a:schemeClr val="bg1"/>
                          </a:solidFill>
                        </a:rPr>
                        <a:t>月</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3257907026"/>
                  </a:ext>
                </a:extLst>
              </a:tr>
              <a:tr h="795688">
                <a:tc>
                  <a:txBody>
                    <a:bodyPr/>
                    <a:lstStyle/>
                    <a:p>
                      <a:pPr algn="l"/>
                      <a:r>
                        <a:rPr kumimoji="1" lang="ja-JP" altLang="en-US" sz="2000" dirty="0">
                          <a:solidFill>
                            <a:schemeClr val="bg1"/>
                          </a:solidFill>
                        </a:rPr>
                        <a:t>会員数</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kumimoji="1" lang="en-US" altLang="ja-JP" sz="2000" dirty="0"/>
                        <a:t>300</a:t>
                      </a:r>
                      <a:r>
                        <a:rPr kumimoji="1" lang="ja-JP" altLang="en-US" sz="2000" dirty="0"/>
                        <a:t>人</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a:r>
                        <a:rPr kumimoji="1" lang="en-US" altLang="ja-JP" sz="2000" dirty="0"/>
                        <a:t>500</a:t>
                      </a:r>
                      <a:r>
                        <a:rPr kumimoji="1" lang="ja-JP" altLang="en-US" sz="2000" dirty="0"/>
                        <a:t>人</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r"/>
                      <a:r>
                        <a:rPr kumimoji="1" lang="en-US" altLang="ja-JP" sz="2000" dirty="0"/>
                        <a:t>700</a:t>
                      </a:r>
                      <a:r>
                        <a:rPr kumimoji="1" lang="ja-JP" altLang="en-US" sz="2000" dirty="0"/>
                        <a:t>人</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089509534"/>
                  </a:ext>
                </a:extLst>
              </a:tr>
              <a:tr h="795688">
                <a:tc>
                  <a:txBody>
                    <a:bodyPr/>
                    <a:lstStyle/>
                    <a:p>
                      <a:pPr algn="l"/>
                      <a:r>
                        <a:rPr kumimoji="1" lang="ja-JP" altLang="en-US" sz="2000" dirty="0">
                          <a:solidFill>
                            <a:schemeClr val="bg1"/>
                          </a:solidFill>
                        </a:rPr>
                        <a:t>会費売上</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kumimoji="1" lang="en-US" altLang="ja-JP" sz="2000" dirty="0"/>
                        <a:t>2,150,000</a:t>
                      </a:r>
                      <a:r>
                        <a:rPr kumimoji="1" lang="ja-JP" altLang="en-US" sz="2000" dirty="0"/>
                        <a:t>円</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2000" dirty="0"/>
                        <a:t>3,800,000</a:t>
                      </a:r>
                      <a:r>
                        <a:rPr kumimoji="1" lang="ja-JP" altLang="en-US" sz="2000" dirty="0"/>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en-US" altLang="ja-JP" sz="2000" dirty="0"/>
                        <a:t>4,850,000</a:t>
                      </a:r>
                      <a:r>
                        <a:rPr kumimoji="1" lang="ja-JP" altLang="en-US" sz="2000" dirty="0"/>
                        <a:t>円</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8133828"/>
                  </a:ext>
                </a:extLst>
              </a:tr>
              <a:tr h="795688">
                <a:tc>
                  <a:txBody>
                    <a:bodyPr/>
                    <a:lstStyle/>
                    <a:p>
                      <a:pPr algn="l"/>
                      <a:r>
                        <a:rPr kumimoji="1" lang="ja-JP" altLang="en-US" sz="2000" dirty="0">
                          <a:solidFill>
                            <a:schemeClr val="bg1"/>
                          </a:solidFill>
                        </a:rPr>
                        <a:t>物販売上</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6"/>
                    </a:solidFill>
                  </a:tcPr>
                </a:tc>
                <a:tc>
                  <a:txBody>
                    <a:bodyPr/>
                    <a:lstStyle/>
                    <a:p>
                      <a:pPr algn="r"/>
                      <a:r>
                        <a:rPr kumimoji="1" lang="en-US" altLang="ja-JP" sz="2000" dirty="0"/>
                        <a:t>240,000</a:t>
                      </a:r>
                      <a:r>
                        <a:rPr kumimoji="1" lang="ja-JP" altLang="en-US" sz="2000" dirty="0"/>
                        <a:t>円</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a:r>
                        <a:rPr kumimoji="1" lang="en-US" altLang="ja-JP" sz="2000" dirty="0"/>
                        <a:t>440,000</a:t>
                      </a:r>
                      <a:r>
                        <a:rPr kumimoji="1" lang="ja-JP" altLang="en-US" sz="2000" dirty="0"/>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a:r>
                        <a:rPr kumimoji="1" lang="en-US" altLang="ja-JP" sz="2000" dirty="0"/>
                        <a:t>560,000</a:t>
                      </a:r>
                      <a:r>
                        <a:rPr kumimoji="1" lang="ja-JP" altLang="en-US" sz="2000" dirty="0"/>
                        <a:t>円</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1792105"/>
                  </a:ext>
                </a:extLst>
              </a:tr>
              <a:tr h="795688">
                <a:tc>
                  <a:txBody>
                    <a:bodyPr/>
                    <a:lstStyle/>
                    <a:p>
                      <a:pPr algn="l"/>
                      <a:r>
                        <a:rPr kumimoji="1" lang="ja-JP" altLang="en-US" sz="2000" dirty="0">
                          <a:solidFill>
                            <a:schemeClr val="bg1"/>
                          </a:solidFill>
                        </a:rPr>
                        <a:t>合計</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6"/>
                    </a:solidFill>
                  </a:tcPr>
                </a:tc>
                <a:tc>
                  <a:txBody>
                    <a:bodyPr/>
                    <a:lstStyle/>
                    <a:p>
                      <a:pPr algn="r"/>
                      <a:r>
                        <a:rPr kumimoji="1" lang="en-US" altLang="ja-JP" sz="2000" b="1" dirty="0"/>
                        <a:t>2,390,000</a:t>
                      </a:r>
                      <a:r>
                        <a:rPr kumimoji="1" lang="ja-JP" altLang="en-US" sz="2000" b="1" dirty="0"/>
                        <a:t>円</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a:r>
                        <a:rPr kumimoji="1" lang="en-US" altLang="ja-JP" sz="2000" b="1" dirty="0"/>
                        <a:t>4,240,000</a:t>
                      </a:r>
                      <a:r>
                        <a:rPr kumimoji="1" lang="ja-JP" altLang="en-US" sz="2000" b="1" dirty="0"/>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a:r>
                        <a:rPr kumimoji="1" lang="en-US" altLang="ja-JP" sz="2000" b="1" dirty="0"/>
                        <a:t>5,410,000</a:t>
                      </a:r>
                      <a:r>
                        <a:rPr kumimoji="1" lang="ja-JP" altLang="en-US" sz="2000" b="1" dirty="0"/>
                        <a:t>円</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8363797"/>
                  </a:ext>
                </a:extLst>
              </a:tr>
            </a:tbl>
          </a:graphicData>
        </a:graphic>
      </p:graphicFrame>
    </p:spTree>
    <p:extLst>
      <p:ext uri="{BB962C8B-B14F-4D97-AF65-F5344CB8AC3E}">
        <p14:creationId xmlns:p14="http://schemas.microsoft.com/office/powerpoint/2010/main" val="2817194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E956DB-E826-4C15-B0F7-E79DCFAC4E56}"/>
              </a:ext>
            </a:extLst>
          </p:cNvPr>
          <p:cNvSpPr>
            <a:spLocks noGrp="1"/>
          </p:cNvSpPr>
          <p:nvPr>
            <p:ph type="title"/>
          </p:nvPr>
        </p:nvSpPr>
        <p:spPr/>
        <p:txBody>
          <a:bodyPr/>
          <a:lstStyle/>
          <a:p>
            <a:r>
              <a:rPr kumimoji="1" lang="ja-JP" altLang="en-US" dirty="0"/>
              <a:t>売上の推移（目標値）</a:t>
            </a:r>
          </a:p>
        </p:txBody>
      </p:sp>
      <p:graphicFrame>
        <p:nvGraphicFramePr>
          <p:cNvPr id="6" name="コンテンツ プレースホルダー 5">
            <a:extLst>
              <a:ext uri="{FF2B5EF4-FFF2-40B4-BE49-F238E27FC236}">
                <a16:creationId xmlns:a16="http://schemas.microsoft.com/office/drawing/2014/main" id="{A64E8302-441A-4A15-8632-8656FCD90119}"/>
              </a:ext>
            </a:extLst>
          </p:cNvPr>
          <p:cNvGraphicFramePr>
            <a:graphicFrameLocks noGrp="1"/>
          </p:cNvGraphicFramePr>
          <p:nvPr>
            <p:ph idx="1"/>
            <p:extLst>
              <p:ext uri="{D42A27DB-BD31-4B8C-83A1-F6EECF244321}">
                <p14:modId xmlns:p14="http://schemas.microsoft.com/office/powerpoint/2010/main" val="4135627530"/>
              </p:ext>
            </p:extLst>
          </p:nvPr>
        </p:nvGraphicFramePr>
        <p:xfrm>
          <a:off x="2589213" y="1283367"/>
          <a:ext cx="8915400" cy="521368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28703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69678F-611A-41ED-9A87-F3E9438C08D1}"/>
              </a:ext>
            </a:extLst>
          </p:cNvPr>
          <p:cNvSpPr>
            <a:spLocks noGrp="1"/>
          </p:cNvSpPr>
          <p:nvPr>
            <p:ph type="title"/>
          </p:nvPr>
        </p:nvSpPr>
        <p:spPr/>
        <p:txBody>
          <a:bodyPr/>
          <a:lstStyle/>
          <a:p>
            <a:r>
              <a:rPr kumimoji="1" lang="ja-JP" altLang="en-US" dirty="0"/>
              <a:t>保有ポイントに応じた割引サービス</a:t>
            </a:r>
          </a:p>
        </p:txBody>
      </p:sp>
      <p:graphicFrame>
        <p:nvGraphicFramePr>
          <p:cNvPr id="4" name="コンテンツ プレースホルダー 3">
            <a:extLst>
              <a:ext uri="{FF2B5EF4-FFF2-40B4-BE49-F238E27FC236}">
                <a16:creationId xmlns:a16="http://schemas.microsoft.com/office/drawing/2014/main" id="{2A9E22C4-D86D-48B1-98A5-D921B6B721F8}"/>
              </a:ext>
            </a:extLst>
          </p:cNvPr>
          <p:cNvGraphicFramePr>
            <a:graphicFrameLocks noGrp="1"/>
          </p:cNvGraphicFramePr>
          <p:nvPr>
            <p:ph idx="1"/>
            <p:extLst>
              <p:ext uri="{D42A27DB-BD31-4B8C-83A1-F6EECF244321}">
                <p14:modId xmlns:p14="http://schemas.microsoft.com/office/powerpoint/2010/main" val="334858102"/>
              </p:ext>
            </p:extLst>
          </p:nvPr>
        </p:nvGraphicFramePr>
        <p:xfrm>
          <a:off x="2589213" y="1507958"/>
          <a:ext cx="8915400" cy="46040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a:extLst>
              <a:ext uri="{FF2B5EF4-FFF2-40B4-BE49-F238E27FC236}">
                <a16:creationId xmlns:a16="http://schemas.microsoft.com/office/drawing/2014/main" id="{0958CA5A-B950-4BEE-8F1F-7BCACF25D358}"/>
              </a:ext>
            </a:extLst>
          </p:cNvPr>
          <p:cNvSpPr txBox="1"/>
          <p:nvPr/>
        </p:nvSpPr>
        <p:spPr>
          <a:xfrm>
            <a:off x="8229600" y="6233890"/>
            <a:ext cx="3400926" cy="523220"/>
          </a:xfrm>
          <a:prstGeom prst="rect">
            <a:avLst/>
          </a:prstGeom>
          <a:noFill/>
        </p:spPr>
        <p:txBody>
          <a:bodyPr wrap="square" rtlCol="0">
            <a:spAutoFit/>
          </a:bodyPr>
          <a:lstStyle/>
          <a:p>
            <a:r>
              <a:rPr kumimoji="1" lang="ja-JP" altLang="en-US" sz="1400" dirty="0"/>
              <a:t>会員が保有しているポイント数に応じて上記の割引が適用されます。</a:t>
            </a:r>
          </a:p>
        </p:txBody>
      </p:sp>
    </p:spTree>
    <p:extLst>
      <p:ext uri="{BB962C8B-B14F-4D97-AF65-F5344CB8AC3E}">
        <p14:creationId xmlns:p14="http://schemas.microsoft.com/office/powerpoint/2010/main" val="3565042248"/>
      </p:ext>
    </p:extLst>
  </p:cSld>
  <p:clrMapOvr>
    <a:masterClrMapping/>
  </p:clrMapOvr>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25</TotalTime>
  <Words>238</Words>
  <Application>Microsoft Office PowerPoint</Application>
  <PresentationFormat>ワイド画面</PresentationFormat>
  <Paragraphs>64</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BIZ UDPゴシック</vt:lpstr>
      <vt:lpstr>Arial</vt:lpstr>
      <vt:lpstr>Century Gothic</vt:lpstr>
      <vt:lpstr>Wingdings</vt:lpstr>
      <vt:lpstr>Wingdings 3</vt:lpstr>
      <vt:lpstr>ウィスプ</vt:lpstr>
      <vt:lpstr>新店舗の出店概要</vt:lpstr>
      <vt:lpstr>出店概要</vt:lpstr>
      <vt:lpstr>当初の目標</vt:lpstr>
      <vt:lpstr>新店舗の概要</vt:lpstr>
      <vt:lpstr>当初の目標</vt:lpstr>
      <vt:lpstr>売上の推移（目標値）</vt:lpstr>
      <vt:lpstr>保有ポイントに応じた割引サービス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新店舗の出店概要</dc:title>
  <dc:creator>裕介 相澤</dc:creator>
  <cp:lastModifiedBy>裕介 相澤</cp:lastModifiedBy>
  <cp:revision>12</cp:revision>
  <dcterms:created xsi:type="dcterms:W3CDTF">2020-10-05T16:56:14Z</dcterms:created>
  <dcterms:modified xsi:type="dcterms:W3CDTF">2020-10-05T17:24:39Z</dcterms:modified>
</cp:coreProperties>
</file>