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DB1C9-61AB-4003-A446-5CBC6F1FE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6ADBFE-D871-4D28-85F9-CCCB399991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72D3C7-72A9-4993-98FA-9FA9954BB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8D3F7A-F26B-438E-8ADC-A4240B55D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E75762-4472-4B99-9849-B81521E61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02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2EC2AA-BA3F-4A47-9E49-B5A4B7D18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FAB152D-AEF1-4B04-B210-334828B2E8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DFCF90-91F4-4C9D-9BDB-2021E9A77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8074D7-1A59-4D3D-A7B9-58E7B9EB8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667257-E67E-4FB8-8170-C74B530AF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343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3EA1C5-4CBA-40DA-BA9D-CCD92E17FE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925BCB3-3565-4137-A4C5-D4DF7E2E05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809F8A-A73F-4DA6-9D4D-5B72413F1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7A324D-86E9-4939-8771-AA8FE30B8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D88762-59A2-4234-B555-ADC93336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058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743B1D-8DC5-4501-B04B-02B248899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61DE8A-6DB8-4FDE-AE92-81857F143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2254D9-79FE-4977-AB85-4470F2B7F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006A17-5165-45BE-BAC9-B921FAA22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6D648E-5904-465A-A94A-C7A038796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545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4819A5-4BCC-45A6-9250-AA836D5DE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FC38A1-2849-480A-995E-F0B467A46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37C000-DDDE-491E-91D6-4F2ABD40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FDD3AD-BB08-4525-8C7B-E3AB00AC2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4BBB10-8E29-416C-B1D3-AF5B379CA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518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74D4A2-D583-4DA0-AC0B-755CEE40E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EFB618-1957-43DA-BCE4-7224D42289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D4C54C4-F6CB-4095-9A34-F3FD6A9973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E4D8CC-359F-4A56-A008-8BBBFF4EC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5269CF1-0605-4D19-B159-94BD7FF0E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49A5156-1CF7-46DA-9A41-C89E62620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63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111C9D-7DBC-4B60-802C-E97F86CC3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BB353F-0631-4841-A75D-791D5FCAE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64B972-806F-486A-8E17-E3BF896A36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A83CA00-3179-4C21-A0CF-67EFCF3CE0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55067F-155B-40E4-BF03-F2C276D5E2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DBD19E9-F159-4FEC-B988-0782F3C6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9D04743-57E6-488F-8C88-311F633DE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3620E2-CBDE-4301-B5A7-D169C43E7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502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24E704-9F55-4930-87CB-20E27A5C4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74FDAE2-0BD5-461E-BCDF-AB9518162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0B58DA0-CFF7-4A41-A978-31F1ED78B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6AB76F-3950-4798-8149-1CAB4DE5F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421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1399B33-546D-4218-8FE5-061C8DB6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7E3D5F2-668A-4D14-9606-C74724D6D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B01AD5-3A2E-4EC4-9C93-C50018682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259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D2C06-80E3-4666-A56A-E2A52717A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6B44C5-8C32-4CC5-A06E-D36FDFC5B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BBC5FF8-6F42-4682-A786-D7BBA729F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9A49794-C66F-4A99-A6CC-02F8822CB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27FE6B-D9C7-42D8-AB87-39788234F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2F3FC42-D149-4837-8B4C-D80D74BE8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843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E4BCBF-7797-475F-ADCD-6D7A8EB6D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E855F2-4197-4EAF-BCFE-CC98B32802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5783FF3-52B9-4AF4-B3FD-D462FF46CE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FE77BB-61F7-4D41-B340-E9262D2EF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0423ED0-13AD-4192-BFEA-6022F7B17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C55980B-78DE-443C-9222-5ECD286CD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557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44D89F2-E90D-4903-A4D5-C4F25E9AA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874AC7-A521-4D59-88E8-6AF692B99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3D0BAA-C0DD-4233-932A-0617F5246D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F1158C-D74B-4873-A7BF-4A123AB9C0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FB9414-D911-40FD-8A9B-26FC841626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480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出店候補地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山手駅西口から徒歩</a:t>
            </a:r>
            <a:r>
              <a:rPr kumimoji="1" lang="en-US" altLang="ja-JP" dirty="0"/>
              <a:t>3</a:t>
            </a:r>
            <a:r>
              <a:rPr kumimoji="1" lang="ja-JP" altLang="en-US" dirty="0"/>
              <a:t>分</a:t>
            </a:r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店舗面積</a:t>
            </a:r>
            <a:endParaRPr lang="en-US" altLang="ja-JP" dirty="0"/>
          </a:p>
          <a:p>
            <a:pPr lvl="1"/>
            <a:r>
              <a:rPr kumimoji="1" lang="ja-JP" altLang="en-US" dirty="0"/>
              <a:t>約</a:t>
            </a:r>
            <a:r>
              <a:rPr kumimoji="1" lang="en-US" altLang="ja-JP" dirty="0"/>
              <a:t>315</a:t>
            </a:r>
            <a:r>
              <a:rPr kumimoji="1" lang="ja-JP" altLang="en-US" dirty="0"/>
              <a:t>平方メートル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出店時期</a:t>
            </a:r>
          </a:p>
          <a:p>
            <a:pPr lvl="1"/>
            <a:r>
              <a:rPr kumimoji="1" lang="en-US" altLang="ja-JP" dirty="0"/>
              <a:t>2021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</a:t>
            </a:r>
          </a:p>
          <a:p>
            <a:pPr lvl="2"/>
            <a:r>
              <a:rPr kumimoji="1" lang="ja-JP" altLang="en-US" dirty="0"/>
              <a:t>改装工事は</a:t>
            </a:r>
            <a:r>
              <a:rPr kumimoji="1" lang="en-US" altLang="ja-JP" dirty="0"/>
              <a:t>2021</a:t>
            </a:r>
            <a:r>
              <a:rPr kumimoji="1" lang="ja-JP" altLang="en-US" dirty="0"/>
              <a:t>年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43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新店舗の出店概要</vt:lpstr>
      <vt:lpstr>出店概要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4</cp:revision>
  <dcterms:created xsi:type="dcterms:W3CDTF">2020-09-28T19:46:44Z</dcterms:created>
  <dcterms:modified xsi:type="dcterms:W3CDTF">2020-10-06T16:01:58Z</dcterms:modified>
</cp:coreProperties>
</file>