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8" autoAdjust="0"/>
    <p:restoredTop sz="94660"/>
  </p:normalViewPr>
  <p:slideViewPr>
    <p:cSldViewPr snapToGrid="0">
      <p:cViewPr varScale="1">
        <p:scale>
          <a:sx n="60" d="100"/>
          <a:sy n="60" d="100"/>
        </p:scale>
        <p:origin x="14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A95E1-D079-459F-9F64-7D155C8AE66C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2C6B5-EF81-46CA-AAFD-923EF9D37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9575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A95E1-D079-459F-9F64-7D155C8AE66C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2C6B5-EF81-46CA-AAFD-923EF9D37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5786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A95E1-D079-459F-9F64-7D155C8AE66C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2C6B5-EF81-46CA-AAFD-923EF9D37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8879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A95E1-D079-459F-9F64-7D155C8AE66C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2C6B5-EF81-46CA-AAFD-923EF9D37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2320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A95E1-D079-459F-9F64-7D155C8AE66C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2C6B5-EF81-46CA-AAFD-923EF9D37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5147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A95E1-D079-459F-9F64-7D155C8AE66C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2C6B5-EF81-46CA-AAFD-923EF9D37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9800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A95E1-D079-459F-9F64-7D155C8AE66C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2C6B5-EF81-46CA-AAFD-923EF9D37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4669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A95E1-D079-459F-9F64-7D155C8AE66C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2C6B5-EF81-46CA-AAFD-923EF9D37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811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A95E1-D079-459F-9F64-7D155C8AE66C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2C6B5-EF81-46CA-AAFD-923EF9D37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3844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2BA95E1-D079-459F-9F64-7D155C8AE66C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8D2C6B5-EF81-46CA-AAFD-923EF9D37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5833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A95E1-D079-459F-9F64-7D155C8AE66C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2C6B5-EF81-46CA-AAFD-923EF9D37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534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D2BA95E1-D079-459F-9F64-7D155C8AE66C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8D2C6B5-EF81-46CA-AAFD-923EF9D37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3076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329BE6-11E5-4251-88B1-F7127376ADC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図形に文字を入力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EF7491A-8FA2-46C7-8BAF-6CB20016C1A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相澤 裕介</a:t>
            </a:r>
          </a:p>
        </p:txBody>
      </p:sp>
    </p:spTree>
    <p:extLst>
      <p:ext uri="{BB962C8B-B14F-4D97-AF65-F5344CB8AC3E}">
        <p14:creationId xmlns:p14="http://schemas.microsoft.com/office/powerpoint/2010/main" val="42395719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951146-81A1-431F-B02D-CE466E66D1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図形に文字を入力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B1E5C6C-D365-41C2-8597-12A9BD9D35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図形の中に文字を入力することも可能です。</a:t>
            </a:r>
          </a:p>
        </p:txBody>
      </p:sp>
      <p:sp>
        <p:nvSpPr>
          <p:cNvPr id="4" name="スクロール: 横 3">
            <a:extLst>
              <a:ext uri="{FF2B5EF4-FFF2-40B4-BE49-F238E27FC236}">
                <a16:creationId xmlns:a16="http://schemas.microsoft.com/office/drawing/2014/main" id="{2DE5AC32-7774-467A-8D0A-5F90F4CAFBB9}"/>
              </a:ext>
            </a:extLst>
          </p:cNvPr>
          <p:cNvSpPr/>
          <p:nvPr/>
        </p:nvSpPr>
        <p:spPr>
          <a:xfrm>
            <a:off x="3327134" y="3265861"/>
            <a:ext cx="3121794" cy="1183105"/>
          </a:xfrm>
          <a:prstGeom prst="horizontalScroll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200" b="1" dirty="0"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PowerPoint</a:t>
            </a:r>
            <a:r>
              <a:rPr kumimoji="1" lang="ja-JP" altLang="en-US" sz="2200" b="1" dirty="0"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の使い方</a:t>
            </a:r>
          </a:p>
        </p:txBody>
      </p:sp>
    </p:spTree>
    <p:extLst>
      <p:ext uri="{BB962C8B-B14F-4D97-AF65-F5344CB8AC3E}">
        <p14:creationId xmlns:p14="http://schemas.microsoft.com/office/powerpoint/2010/main" val="4202062672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11</TotalTime>
  <Words>28</Words>
  <Application>Microsoft Office PowerPoint</Application>
  <PresentationFormat>ワイド画面</PresentationFormat>
  <Paragraphs>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游ゴシック Medium</vt:lpstr>
      <vt:lpstr>Calibri</vt:lpstr>
      <vt:lpstr>Calibri Light</vt:lpstr>
      <vt:lpstr>レトロスペクト</vt:lpstr>
      <vt:lpstr>図形に文字を入力</vt:lpstr>
      <vt:lpstr>図形に文字を入力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図形に文字を入力</dc:title>
  <dc:creator>裕介 相澤</dc:creator>
  <cp:lastModifiedBy>裕介 相澤</cp:lastModifiedBy>
  <cp:revision>3</cp:revision>
  <dcterms:created xsi:type="dcterms:W3CDTF">2020-11-03T15:29:21Z</dcterms:created>
  <dcterms:modified xsi:type="dcterms:W3CDTF">2020-11-03T15:41:10Z</dcterms:modified>
</cp:coreProperties>
</file>