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4" autoAdjust="0"/>
    <p:restoredTop sz="94660"/>
  </p:normalViewPr>
  <p:slideViewPr>
    <p:cSldViewPr snapToGrid="0">
      <p:cViewPr varScale="1">
        <p:scale>
          <a:sx n="60" d="100"/>
          <a:sy n="60" d="100"/>
        </p:scale>
        <p:origin x="1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59FAD-CA3D-451D-B250-4FB337C1337B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874D8-B414-4AF6-A0BA-E1D6A5E1BE0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194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59FAD-CA3D-451D-B250-4FB337C1337B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874D8-B414-4AF6-A0BA-E1D6A5E1BE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27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59FAD-CA3D-451D-B250-4FB337C1337B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874D8-B414-4AF6-A0BA-E1D6A5E1BE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57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59FAD-CA3D-451D-B250-4FB337C1337B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874D8-B414-4AF6-A0BA-E1D6A5E1BE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7058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59FAD-CA3D-451D-B250-4FB337C1337B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874D8-B414-4AF6-A0BA-E1D6A5E1BE0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653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59FAD-CA3D-451D-B250-4FB337C1337B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874D8-B414-4AF6-A0BA-E1D6A5E1BE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451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59FAD-CA3D-451D-B250-4FB337C1337B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874D8-B414-4AF6-A0BA-E1D6A5E1BE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841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59FAD-CA3D-451D-B250-4FB337C1337B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874D8-B414-4AF6-A0BA-E1D6A5E1BE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96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59FAD-CA3D-451D-B250-4FB337C1337B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874D8-B414-4AF6-A0BA-E1D6A5E1BE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568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A559FAD-CA3D-451D-B250-4FB337C1337B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2874D8-B414-4AF6-A0BA-E1D6A5E1BE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294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59FAD-CA3D-451D-B250-4FB337C1337B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874D8-B414-4AF6-A0BA-E1D6A5E1BE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49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A559FAD-CA3D-451D-B250-4FB337C1337B}" type="datetimeFigureOut">
              <a:rPr kumimoji="1" lang="ja-JP" altLang="en-US" smtClean="0"/>
              <a:t>2020/10/16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E2874D8-B414-4AF6-A0BA-E1D6A5E1BE0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3109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FF8B63-D508-43A4-881B-C395269982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段落の書式指定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ABB0B16-DD56-465D-B5E3-88CDDD5BE2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書式指定のサンプル</a:t>
            </a:r>
          </a:p>
        </p:txBody>
      </p:sp>
    </p:spTree>
    <p:extLst>
      <p:ext uri="{BB962C8B-B14F-4D97-AF65-F5344CB8AC3E}">
        <p14:creationId xmlns:p14="http://schemas.microsoft.com/office/powerpoint/2010/main" val="3331219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C82E77-19DB-4FD3-BE58-8350FC1B3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行揃えの指定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C04B80-74F5-494E-B74A-1C1C80A100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/>
              <a:t>文字の配置方法</a:t>
            </a:r>
            <a:endParaRPr kumimoji="1" lang="en-US" altLang="ja-JP" sz="4000" dirty="0"/>
          </a:p>
          <a:p>
            <a:pPr algn="ctr"/>
            <a:r>
              <a:rPr kumimoji="1" lang="ja-JP" altLang="en-US" sz="4000" dirty="0"/>
              <a:t>文字の配置方法</a:t>
            </a:r>
            <a:endParaRPr kumimoji="1" lang="en-US" altLang="ja-JP" sz="4000" dirty="0"/>
          </a:p>
          <a:p>
            <a:pPr algn="r"/>
            <a:r>
              <a:rPr kumimoji="1" lang="ja-JP" altLang="en-US" sz="4000" dirty="0"/>
              <a:t>文字の配置方法</a:t>
            </a:r>
            <a:endParaRPr kumimoji="1" lang="en-US" altLang="ja-JP" sz="4000" dirty="0"/>
          </a:p>
          <a:p>
            <a:pPr algn="just"/>
            <a:r>
              <a:rPr kumimoji="1" lang="ja-JP" altLang="en-US" sz="4000" dirty="0"/>
              <a:t>文字の配置方法</a:t>
            </a:r>
            <a:endParaRPr kumimoji="1" lang="en-US" altLang="ja-JP" sz="4000" dirty="0"/>
          </a:p>
          <a:p>
            <a:pPr algn="dist"/>
            <a:r>
              <a:rPr kumimoji="1" lang="ja-JP" altLang="en-US" sz="4000" dirty="0"/>
              <a:t>文字の配置方法</a:t>
            </a:r>
            <a:endParaRPr kumimoji="1" lang="en-US" altLang="ja-JP" sz="4000" dirty="0"/>
          </a:p>
        </p:txBody>
      </p:sp>
    </p:spTree>
    <p:extLst>
      <p:ext uri="{BB962C8B-B14F-4D97-AF65-F5344CB8AC3E}">
        <p14:creationId xmlns:p14="http://schemas.microsoft.com/office/powerpoint/2010/main" val="235534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BCC913-D1C6-43B9-85DA-EAAE9CBFA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「左揃え」と「両端揃え」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EE59F40-85CE-42AB-A5B3-7428216EBF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/>
              <a:t>「両端揃え」を指定すると、文章の左端だけでなく、右端も揃えて配置することができます。「左揃え」の場合は、文章の右端が揃わない場合があることに注意してください。</a:t>
            </a:r>
            <a:endParaRPr kumimoji="1" lang="en-US" altLang="ja-JP" sz="2800" dirty="0"/>
          </a:p>
          <a:p>
            <a:endParaRPr kumimoji="1" lang="en-US" altLang="ja-JP" sz="2800" dirty="0"/>
          </a:p>
          <a:p>
            <a:pPr algn="just"/>
            <a:r>
              <a:rPr kumimoji="1" lang="ja-JP" altLang="en-US" sz="2800" dirty="0"/>
              <a:t>「両端揃え」を指定すると、文章の左端だけでなく、右端も揃えて配置することができます。「左揃え」の場合は、文章の右端が揃わない場合があることに注意してください。</a:t>
            </a:r>
            <a:endParaRPr kumimoji="1"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300465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32096A-5A9D-4CBB-BF1C-B25ECCFED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行間の指定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D8F1AE-227B-4859-8352-0FBE5CC806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行間を変更する書式も用意されています。（行間</a:t>
            </a:r>
            <a:r>
              <a:rPr kumimoji="1" lang="en-US" altLang="ja-JP" dirty="0"/>
              <a:t>1.0</a:t>
            </a:r>
            <a:r>
              <a:rPr kumimoji="1" lang="ja-JP" altLang="en-US" dirty="0"/>
              <a:t>）</a:t>
            </a:r>
            <a:endParaRPr kumimoji="1" lang="en-US" altLang="ja-JP" dirty="0"/>
          </a:p>
          <a:p>
            <a:pPr>
              <a:lnSpc>
                <a:spcPct val="150000"/>
              </a:lnSpc>
            </a:pPr>
            <a:r>
              <a:rPr kumimoji="1" lang="ja-JP" altLang="en-US" dirty="0"/>
              <a:t>行間を変更する書式も用意されています。（行間</a:t>
            </a:r>
            <a:r>
              <a:rPr kumimoji="1" lang="en-US" altLang="ja-JP" dirty="0"/>
              <a:t>1.5</a:t>
            </a:r>
            <a:r>
              <a:rPr kumimoji="1" lang="ja-JP" altLang="en-US" dirty="0"/>
              <a:t>）</a:t>
            </a:r>
            <a:endParaRPr kumimoji="1" lang="en-US" altLang="ja-JP" dirty="0"/>
          </a:p>
          <a:p>
            <a:pPr>
              <a:lnSpc>
                <a:spcPct val="200000"/>
              </a:lnSpc>
            </a:pPr>
            <a:r>
              <a:rPr kumimoji="1" lang="ja-JP" altLang="en-US" dirty="0"/>
              <a:t>行間を変更する書式も用意されています。（行間</a:t>
            </a:r>
            <a:r>
              <a:rPr kumimoji="1" lang="en-US" altLang="ja-JP" dirty="0"/>
              <a:t>2.0</a:t>
            </a:r>
            <a:r>
              <a:rPr kumimoji="1" lang="ja-JP" altLang="en-US" dirty="0"/>
              <a:t>）</a:t>
            </a:r>
            <a:endParaRPr kumimoji="1" lang="en-US" altLang="ja-JP" dirty="0"/>
          </a:p>
          <a:p>
            <a:pPr>
              <a:lnSpc>
                <a:spcPct val="300000"/>
              </a:lnSpc>
            </a:pPr>
            <a:r>
              <a:rPr kumimoji="1" lang="ja-JP" altLang="en-US" dirty="0"/>
              <a:t>行間を変更する書式も用意されています。（行間</a:t>
            </a:r>
            <a:r>
              <a:rPr kumimoji="1" lang="en-US" altLang="ja-JP" dirty="0"/>
              <a:t>3.0</a:t>
            </a:r>
            <a:r>
              <a:rPr kumimoji="1" lang="ja-JP" altLang="en-US" dirty="0"/>
              <a:t>）</a:t>
            </a:r>
            <a:endParaRPr kumimoji="1"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63231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7D505A-B922-40CD-8021-25B14B78B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文字の配置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D5C19C0-43C3-4142-9FF2-2566D4168B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kumimoji="1" lang="ja-JP" altLang="en-US" sz="2800" dirty="0"/>
              <a:t>文章を</a:t>
            </a:r>
            <a:r>
              <a:rPr kumimoji="1" lang="ja-JP" altLang="en-US" sz="2800" dirty="0">
                <a:solidFill>
                  <a:srgbClr val="FF0000"/>
                </a:solidFill>
              </a:rPr>
              <a:t>領域の上下中央</a:t>
            </a:r>
            <a:r>
              <a:rPr kumimoji="1" lang="ja-JP" altLang="en-US" sz="2800" dirty="0"/>
              <a:t>に配置した場合</a:t>
            </a:r>
          </a:p>
        </p:txBody>
      </p:sp>
    </p:spTree>
    <p:extLst>
      <p:ext uri="{BB962C8B-B14F-4D97-AF65-F5344CB8AC3E}">
        <p14:creationId xmlns:p14="http://schemas.microsoft.com/office/powerpoint/2010/main" val="2224830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62772A-A9B1-4E86-8290-77B1CCCA6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縦書きの文章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93488D-951F-4A31-8010-098CBFD19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eaVert">
            <a:normAutofit/>
          </a:bodyPr>
          <a:lstStyle/>
          <a:p>
            <a:pPr algn="just"/>
            <a:r>
              <a:rPr kumimoji="1" lang="ja-JP" altLang="en-US" sz="3200" dirty="0"/>
              <a:t>文章を「縦書き」で記述することも可能です。</a:t>
            </a:r>
            <a:endParaRPr kumimoji="1" lang="en-US" altLang="ja-JP" sz="3200" dirty="0"/>
          </a:p>
          <a:p>
            <a:pPr algn="just"/>
            <a:endParaRPr lang="en-US" altLang="ja-JP" sz="3200" dirty="0"/>
          </a:p>
          <a:p>
            <a:pPr algn="just"/>
            <a:r>
              <a:rPr kumimoji="1" lang="ja-JP" altLang="en-US" sz="3200" dirty="0"/>
              <a:t>さらに、「両端揃え」を指定すると、文章の上下を揃えて配置できます。</a:t>
            </a:r>
            <a:endParaRPr kumimoji="1" lang="en-US" altLang="ja-JP" sz="3200" dirty="0"/>
          </a:p>
          <a:p>
            <a:pPr algn="just"/>
            <a:endParaRPr lang="en-US" altLang="ja-JP" sz="3200" dirty="0"/>
          </a:p>
          <a:p>
            <a:pPr algn="just"/>
            <a:r>
              <a:rPr kumimoji="1" lang="ja-JP" altLang="en-US" sz="3200" dirty="0"/>
              <a:t>「縦書き」を指定した場合は、</a:t>
            </a:r>
            <a:r>
              <a:rPr kumimoji="1" lang="en-US" altLang="ja-JP" sz="3200" dirty="0"/>
              <a:t>book</a:t>
            </a:r>
            <a:r>
              <a:rPr kumimoji="1" lang="ja-JP" altLang="en-US" sz="3200" dirty="0"/>
              <a:t>などの半角文字が</a:t>
            </a:r>
            <a:r>
              <a:rPr kumimoji="1" lang="en-US" altLang="ja-JP" sz="3200" dirty="0"/>
              <a:t>90</a:t>
            </a:r>
            <a:r>
              <a:rPr kumimoji="1" lang="ja-JP" altLang="en-US" sz="3200" dirty="0"/>
              <a:t>度回転して配置されます。</a:t>
            </a:r>
            <a:endParaRPr kumimoji="1" lang="en-US" altLang="ja-JP" sz="3200" dirty="0"/>
          </a:p>
          <a:p>
            <a:pPr algn="just"/>
            <a:endParaRPr lang="en-US" altLang="ja-JP" sz="3200" dirty="0"/>
          </a:p>
          <a:p>
            <a:pPr algn="just"/>
            <a:r>
              <a:rPr kumimoji="1" lang="ja-JP" altLang="en-US" sz="3200" dirty="0"/>
              <a:t>「縦書き（半角文字含む）」を指定すると、半角文字も正しい向きで配置されます。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2252054947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</TotalTime>
  <Words>283</Words>
  <Application>Microsoft Office PowerPoint</Application>
  <PresentationFormat>ワイド画面</PresentationFormat>
  <Paragraphs>27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Calibri</vt:lpstr>
      <vt:lpstr>Calibri Light</vt:lpstr>
      <vt:lpstr>レトロスペクト</vt:lpstr>
      <vt:lpstr>段落の書式指定</vt:lpstr>
      <vt:lpstr>行揃えの指定</vt:lpstr>
      <vt:lpstr>「左揃え」と「両端揃え」</vt:lpstr>
      <vt:lpstr>行間の指定</vt:lpstr>
      <vt:lpstr>文字の配置</vt:lpstr>
      <vt:lpstr>縦書きの文章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段落の書式指定</dc:title>
  <dc:creator>裕介 相澤</dc:creator>
  <cp:lastModifiedBy>裕介 相澤</cp:lastModifiedBy>
  <cp:revision>9</cp:revision>
  <dcterms:created xsi:type="dcterms:W3CDTF">2020-10-15T16:37:12Z</dcterms:created>
  <dcterms:modified xsi:type="dcterms:W3CDTF">2020-10-15T16:53:55Z</dcterms:modified>
</cp:coreProperties>
</file>