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  <a:endParaRPr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2021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</TotalTime>
  <Words>117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17</cp:revision>
  <dcterms:created xsi:type="dcterms:W3CDTF">2020-09-28T19:46:44Z</dcterms:created>
  <dcterms:modified xsi:type="dcterms:W3CDTF">2020-10-12T18:47:34Z</dcterms:modified>
</cp:coreProperties>
</file>