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AF606853-7671-496A-8E4F-DF71F8EC918B}" styleName="濃色スタイル 1 - アクセント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02" autoAdjust="0"/>
    <p:restoredTop sz="94660"/>
  </p:normalViewPr>
  <p:slideViewPr>
    <p:cSldViewPr snapToGrid="0">
      <p:cViewPr varScale="1">
        <p:scale>
          <a:sx n="60" d="100"/>
          <a:sy n="60" d="100"/>
        </p:scale>
        <p:origin x="84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会費</c:v>
                </c:pt>
              </c:strCache>
            </c:strRef>
          </c:tx>
          <c:spPr>
            <a:gradFill rotWithShape="1">
              <a:gsLst>
                <a:gs pos="0">
                  <a:schemeClr val="accent6">
                    <a:tint val="96000"/>
                    <a:lumMod val="104000"/>
                  </a:schemeClr>
                </a:gs>
                <a:gs pos="100000">
                  <a:schemeClr val="accent6">
                    <a:shade val="98000"/>
                    <a:lumMod val="94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0800" dist="38100" dir="5400000" rotWithShape="0">
                <a:srgbClr val="000000">
                  <a:alpha val="60000"/>
                </a:srgbClr>
              </a:outerShdw>
            </a:effectLst>
            <a:sp3d/>
          </c:spPr>
          <c:invertIfNegative val="0"/>
          <c:cat>
            <c:strRef>
              <c:f>Sheet1!$A$2:$A$7</c:f>
              <c:strCache>
                <c:ptCount val="6"/>
                <c:pt idx="0">
                  <c:v>10月</c:v>
                </c:pt>
                <c:pt idx="1">
                  <c:v>11月</c:v>
                </c:pt>
                <c:pt idx="2">
                  <c:v>12月</c:v>
                </c:pt>
                <c:pt idx="3">
                  <c:v>1月</c:v>
                </c:pt>
                <c:pt idx="4">
                  <c:v>2月</c:v>
                </c:pt>
                <c:pt idx="5">
                  <c:v>3月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2150000</c:v>
                </c:pt>
                <c:pt idx="1">
                  <c:v>3800000</c:v>
                </c:pt>
                <c:pt idx="2">
                  <c:v>4850000</c:v>
                </c:pt>
                <c:pt idx="3">
                  <c:v>4800000</c:v>
                </c:pt>
                <c:pt idx="4">
                  <c:v>4800000</c:v>
                </c:pt>
                <c:pt idx="5">
                  <c:v>4800000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2CB-471E-9EE1-2B5AA102F275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物販</c:v>
                </c:pt>
              </c:strCache>
            </c:strRef>
          </c:tx>
          <c:spPr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ffectLst>
              <a:outerShdw blurRad="50800" dist="38100" dir="5400000" rotWithShape="0">
                <a:srgbClr val="000000">
                  <a:alpha val="60000"/>
                </a:srgbClr>
              </a:outerShdw>
            </a:effectLst>
            <a:sp3d/>
          </c:spPr>
          <c:invertIfNegative val="0"/>
          <c:cat>
            <c:strRef>
              <c:f>Sheet1!$A$2:$A$7</c:f>
              <c:strCache>
                <c:ptCount val="6"/>
                <c:pt idx="0">
                  <c:v>10月</c:v>
                </c:pt>
                <c:pt idx="1">
                  <c:v>11月</c:v>
                </c:pt>
                <c:pt idx="2">
                  <c:v>12月</c:v>
                </c:pt>
                <c:pt idx="3">
                  <c:v>1月</c:v>
                </c:pt>
                <c:pt idx="4">
                  <c:v>2月</c:v>
                </c:pt>
                <c:pt idx="5">
                  <c:v>3月</c:v>
                </c:pt>
              </c:strCache>
            </c:strRef>
          </c:cat>
          <c:val>
            <c:numRef>
              <c:f>Sheet1!$C$2:$C$7</c:f>
              <c:numCache>
                <c:formatCode>General</c:formatCode>
                <c:ptCount val="6"/>
                <c:pt idx="0">
                  <c:v>240000</c:v>
                </c:pt>
                <c:pt idx="1">
                  <c:v>440000</c:v>
                </c:pt>
                <c:pt idx="2">
                  <c:v>560000</c:v>
                </c:pt>
                <c:pt idx="3">
                  <c:v>1200000</c:v>
                </c:pt>
                <c:pt idx="4">
                  <c:v>450000</c:v>
                </c:pt>
                <c:pt idx="5">
                  <c:v>560000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62CB-471E-9EE1-2B5AA102F27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391298312"/>
        <c:axId val="391300280"/>
        <c:axId val="0"/>
      </c:bar3DChart>
      <c:catAx>
        <c:axId val="39129831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lt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391300280"/>
        <c:crosses val="autoZero"/>
        <c:auto val="1"/>
        <c:lblAlgn val="ctr"/>
        <c:lblOffset val="100"/>
        <c:noMultiLvlLbl val="0"/>
      </c:catAx>
      <c:valAx>
        <c:axId val="39130028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dk1">
                  <a:lumMod val="50000"/>
                  <a:lumOff val="50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1" i="0" u="none" strike="noStrike" kern="1200" cap="all" baseline="0">
                    <a:solidFill>
                      <a:schemeClr val="lt1">
                        <a:lumMod val="8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ja-JP" sz="1400" dirty="0"/>
                  <a:t>売上（</a:t>
                </a:r>
                <a:r>
                  <a:rPr lang="ja-JP" altLang="en-US" sz="1400" dirty="0"/>
                  <a:t>単位：千</a:t>
                </a:r>
                <a:r>
                  <a:rPr lang="ja-JP" sz="1400" dirty="0"/>
                  <a:t>円）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400" b="1" i="0" u="none" strike="noStrike" kern="1200" cap="all" baseline="0">
                  <a:solidFill>
                    <a:schemeClr val="lt1">
                      <a:lumMod val="8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ja-JP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lt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391298312"/>
        <c:crosses val="autoZero"/>
        <c:crossBetween val="between"/>
        <c:dispUnits>
          <c:builtInUnit val="thousands"/>
        </c:dispUnits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lt1">
                  <a:lumMod val="8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gradFill flip="none" rotWithShape="1">
      <a:gsLst>
        <a:gs pos="0">
          <a:schemeClr val="dk1">
            <a:lumMod val="65000"/>
            <a:lumOff val="35000"/>
          </a:schemeClr>
        </a:gs>
        <a:gs pos="100000">
          <a:schemeClr val="dk1">
            <a:lumMod val="85000"/>
            <a:lumOff val="15000"/>
          </a:schemeClr>
        </a:gs>
      </a:gsLst>
      <a:path path="circle">
        <a:fillToRect l="50000" t="50000" r="50000" b="50000"/>
      </a:path>
      <a:tileRect/>
    </a:gradFill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3">
  <a:schemeClr val="accent6"/>
  <a:schemeClr val="accent5"/>
  <a:schemeClr val="accent4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94">
  <cs:axisTitle>
    <cs:lnRef idx="0"/>
    <cs:fillRef idx="0"/>
    <cs:effectRef idx="0"/>
    <cs:fontRef idx="minor">
      <a:schemeClr val="lt1">
        <a:lumMod val="85000"/>
      </a:schemeClr>
    </cs:fontRef>
    <cs:defRPr sz="1197" b="1" kern="1200" cap="all"/>
  </cs:axisTitle>
  <cs:categoryAxis>
    <cs:lnRef idx="0"/>
    <cs:fillRef idx="0"/>
    <cs:effectRef idx="0"/>
    <cs:fontRef idx="minor">
      <a:schemeClr val="lt1">
        <a:lumMod val="85000"/>
      </a:schemeClr>
    </cs:fontRef>
    <cs:spPr/>
    <cs:defRPr sz="1197" kern="120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dk1">
              <a:lumMod val="65000"/>
              <a:lumOff val="35000"/>
            </a:schemeClr>
          </a:gs>
          <a:gs pos="100000">
            <a:schemeClr val="dk1">
              <a:lumMod val="85000"/>
              <a:lumOff val="15000"/>
            </a:schemeClr>
          </a:gs>
        </a:gsLst>
        <a:path path="circle">
          <a:fillToRect l="50000" t="50000" r="50000" b="50000"/>
        </a:path>
        <a:tileRect/>
      </a:gradFill>
    </cs:spPr>
    <cs:defRPr sz="1330" kern="1200"/>
  </cs:chartArea>
  <cs:dataLabel>
    <cs:lnRef idx="0"/>
    <cs:fillRef idx="0"/>
    <cs:effectRef idx="0"/>
    <cs:fontRef idx="minor">
      <a:schemeClr val="lt1">
        <a:lumMod val="8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lt1">
        <a:lumMod val="85000"/>
      </a:schemeClr>
    </cs:fontRef>
    <cs:spPr>
      <a:ln w="9525">
        <a:solidFill>
          <a:schemeClr val="lt1">
            <a:lumMod val="95000"/>
            <a:alpha val="54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>
        <a:solidFill>
          <a:schemeClr val="lt1">
            <a:lumMod val="95000"/>
            <a:alpha val="54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lt1">
            <a:lumMod val="9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>
        <a:solidFill>
          <a:schemeClr val="dk1">
            <a:lumMod val="60000"/>
            <a:lumOff val="40000"/>
          </a:schemeClr>
        </a:solidFill>
      </a:ln>
    </cs:spPr>
  </cs:gridlineMinor>
  <cs:hiLo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</a:ln>
    </cs:spPr>
  </cs:leaderLine>
  <cs:legend>
    <cs:lnRef idx="0"/>
    <cs:fillRef idx="0"/>
    <cs:effectRef idx="0"/>
    <cs:fontRef idx="minor">
      <a:schemeClr val="lt1">
        <a:lumMod val="85000"/>
      </a:schemeClr>
    </cs:fontRef>
    <cs:defRPr sz="1197" kern="1200"/>
  </cs:legend>
  <cs:plotArea>
    <cs:lnRef idx="0"/>
    <cs:fillRef idx="0"/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lt1">
        <a:lumMod val="85000"/>
      </a:schemeClr>
    </cs:fontRef>
    <cs:spPr/>
    <cs:defRPr sz="1197" kern="1200"/>
  </cs:seriesAxis>
  <cs:seriesLine>
    <cs:lnRef idx="0"/>
    <cs:fillRef idx="0"/>
    <cs:effectRef idx="0"/>
    <cs:fontRef idx="minor">
      <a:schemeClr val="lt1"/>
    </cs:fontRef>
    <cs:spPr>
      <a:ln w="9525" cap="flat" cmpd="sng" algn="ctr">
        <a:solidFill>
          <a:schemeClr val="lt1">
            <a:lumMod val="95000"/>
            <a:alpha val="54000"/>
          </a:schemeClr>
        </a:solidFill>
        <a:round/>
      </a:ln>
    </cs:spPr>
  </cs:seriesLine>
  <cs:title>
    <cs:lnRef idx="0"/>
    <cs:fillRef idx="0"/>
    <cs:effectRef idx="0"/>
    <cs:fontRef idx="minor">
      <a:schemeClr val="lt1">
        <a:lumMod val="95000"/>
      </a:schemeClr>
    </cs:fontRef>
    <cs:defRPr sz="2128" b="1" kern="1200" spc="100" baseline="0">
      <a:effectLst>
        <a:outerShdw blurRad="50800" dist="38100" dir="5400000" algn="t" rotWithShape="0">
          <a:prstClr val="black">
            <a:alpha val="40000"/>
          </a:prstClr>
        </a:outerShdw>
      </a:effectLst>
    </cs:defRPr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lt1">
        <a:lumMod val="8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>
        <a:solidFill>
          <a:schemeClr val="lt1">
            <a:lumMod val="95000"/>
            <a:alpha val="54000"/>
          </a:schemeClr>
        </a:solidFill>
      </a:ln>
    </cs:spPr>
  </cs:upBar>
  <cs:valueAxis>
    <cs:lnRef idx="0"/>
    <cs:fillRef idx="0"/>
    <cs:effectRef idx="0"/>
    <cs:fontRef idx="minor">
      <a:schemeClr val="lt1">
        <a:lumMod val="85000"/>
      </a:schemeClr>
    </cs:fontRef>
    <cs:defRPr sz="1197" kern="1200"/>
  </cs:valueAxis>
  <cs:wall>
    <cs:lnRef idx="0"/>
    <cs:fillRef idx="0"/>
    <cs:effectRef idx="0"/>
    <cs:fontRef idx="minor">
      <a:schemeClr val="tx1"/>
    </cs:fontRef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8B4B426-C25F-4D0B-B6F1-90E3EBA7822C}" type="doc">
      <dgm:prSet loTypeId="urn:microsoft.com/office/officeart/2005/8/layout/process4" loCatId="list" qsTypeId="urn:microsoft.com/office/officeart/2005/8/quickstyle/3d3" qsCatId="3D" csTypeId="urn:microsoft.com/office/officeart/2005/8/colors/colorful4" csCatId="colorful" phldr="1"/>
      <dgm:spPr/>
      <dgm:t>
        <a:bodyPr/>
        <a:lstStyle/>
        <a:p>
          <a:endParaRPr kumimoji="1" lang="ja-JP" altLang="en-US"/>
        </a:p>
      </dgm:t>
    </dgm:pt>
    <dgm:pt modelId="{8B557AEB-5054-420A-A412-11747EA62769}">
      <dgm:prSet phldrT="[テキスト]" custT="1"/>
      <dgm:spPr/>
      <dgm:t>
        <a:bodyPr/>
        <a:lstStyle/>
        <a:p>
          <a:r>
            <a:rPr kumimoji="1" lang="en-US" altLang="en-US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0</a:t>
          </a:r>
          <a:r>
            <a:rPr kumimoji="1" lang="ja-JP" altLang="en-US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～</a:t>
          </a:r>
          <a:r>
            <a:rPr kumimoji="1" lang="en-US" altLang="en-US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999</a:t>
          </a:r>
          <a:r>
            <a:rPr kumimoji="1" lang="ja-JP" altLang="en-US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ポイント</a:t>
          </a:r>
        </a:p>
      </dgm:t>
    </dgm:pt>
    <dgm:pt modelId="{321BC213-408B-4DA8-9050-E83DE6468E3B}" type="parTrans" cxnId="{BDF01499-FE66-420B-9F65-99A77E070AF5}">
      <dgm:prSet/>
      <dgm:spPr/>
      <dgm:t>
        <a:bodyPr/>
        <a:lstStyle/>
        <a:p>
          <a:endParaRPr kumimoji="1" lang="ja-JP" altLang="en-US" sz="2400" b="1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gm:t>
    </dgm:pt>
    <dgm:pt modelId="{0DFEC2FC-D647-4B3A-A633-9180FEA38B7A}" type="sibTrans" cxnId="{BDF01499-FE66-420B-9F65-99A77E070AF5}">
      <dgm:prSet/>
      <dgm:spPr/>
      <dgm:t>
        <a:bodyPr/>
        <a:lstStyle/>
        <a:p>
          <a:endParaRPr kumimoji="1" lang="ja-JP" altLang="en-US" sz="2400" b="1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gm:t>
    </dgm:pt>
    <dgm:pt modelId="{62D88BCE-75BD-49AD-AF58-1B92640A61DC}">
      <dgm:prSet phldrT="[テキスト]" custT="1"/>
      <dgm:spPr/>
      <dgm:t>
        <a:bodyPr/>
        <a:lstStyle/>
        <a:p>
          <a:r>
            <a:rPr kumimoji="1" lang="ja-JP" altLang="en-US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割引なし</a:t>
          </a:r>
        </a:p>
      </dgm:t>
    </dgm:pt>
    <dgm:pt modelId="{270C3090-E550-484B-A1B0-5D03455F8674}" type="parTrans" cxnId="{7EBB4ADF-5C17-47DA-9F29-F5BA7984E52F}">
      <dgm:prSet/>
      <dgm:spPr/>
      <dgm:t>
        <a:bodyPr/>
        <a:lstStyle/>
        <a:p>
          <a:endParaRPr kumimoji="1" lang="ja-JP" altLang="en-US" sz="2400" b="1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gm:t>
    </dgm:pt>
    <dgm:pt modelId="{166274DF-E01B-4887-8A68-2CD2E3E3D816}" type="sibTrans" cxnId="{7EBB4ADF-5C17-47DA-9F29-F5BA7984E52F}">
      <dgm:prSet/>
      <dgm:spPr/>
      <dgm:t>
        <a:bodyPr/>
        <a:lstStyle/>
        <a:p>
          <a:endParaRPr kumimoji="1" lang="ja-JP" altLang="en-US" sz="2400" b="1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gm:t>
    </dgm:pt>
    <dgm:pt modelId="{CF0127B2-F681-4306-904D-A14818E5E8D8}">
      <dgm:prSet phldrT="[テキスト]" custT="1"/>
      <dgm:spPr/>
      <dgm:t>
        <a:bodyPr/>
        <a:lstStyle/>
        <a:p>
          <a:r>
            <a:rPr kumimoji="1" lang="en-US" altLang="en-US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1,000</a:t>
          </a:r>
          <a:r>
            <a:rPr kumimoji="1" lang="ja-JP" altLang="en-US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～</a:t>
          </a:r>
          <a:r>
            <a:rPr kumimoji="1" lang="en-US" altLang="en-US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1,999</a:t>
          </a:r>
          <a:r>
            <a:rPr kumimoji="1" lang="ja-JP" altLang="en-US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ポイント</a:t>
          </a:r>
        </a:p>
      </dgm:t>
    </dgm:pt>
    <dgm:pt modelId="{1106B7A5-031A-4DF6-A00D-DD9641052E0E}" type="parTrans" cxnId="{D359A893-3EB3-44C0-838C-7F7B29A49A09}">
      <dgm:prSet/>
      <dgm:spPr/>
      <dgm:t>
        <a:bodyPr/>
        <a:lstStyle/>
        <a:p>
          <a:endParaRPr kumimoji="1" lang="ja-JP" altLang="en-US" sz="2400" b="1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gm:t>
    </dgm:pt>
    <dgm:pt modelId="{E131AD45-597D-4352-9B0A-C20BF43BE1A0}" type="sibTrans" cxnId="{D359A893-3EB3-44C0-838C-7F7B29A49A09}">
      <dgm:prSet/>
      <dgm:spPr/>
      <dgm:t>
        <a:bodyPr/>
        <a:lstStyle/>
        <a:p>
          <a:endParaRPr kumimoji="1" lang="ja-JP" altLang="en-US" sz="2400" b="1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gm:t>
    </dgm:pt>
    <dgm:pt modelId="{B21AAE90-5744-4298-A202-F964D2D823EF}">
      <dgm:prSet phldrT="[テキスト]" custT="1"/>
      <dgm:spPr/>
      <dgm:t>
        <a:bodyPr/>
        <a:lstStyle/>
        <a:p>
          <a:r>
            <a:rPr kumimoji="1" lang="ja-JP" altLang="en-US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会員料金 </a:t>
          </a:r>
          <a:r>
            <a:rPr kumimoji="1" lang="en-US" altLang="en-US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5</a:t>
          </a:r>
          <a:r>
            <a:rPr kumimoji="1" lang="ja-JP" altLang="en-US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％</a:t>
          </a:r>
          <a:r>
            <a:rPr kumimoji="1" lang="en-US" altLang="en-US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OFF</a:t>
          </a:r>
          <a:endParaRPr kumimoji="1" lang="ja-JP" altLang="en-US" sz="2400" b="1" dirty="0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gm:t>
    </dgm:pt>
    <dgm:pt modelId="{83256671-9B07-4610-8B43-147A0D104347}" type="parTrans" cxnId="{372EEFBF-114D-4E13-B9D1-924EFBE5AE09}">
      <dgm:prSet/>
      <dgm:spPr/>
      <dgm:t>
        <a:bodyPr/>
        <a:lstStyle/>
        <a:p>
          <a:endParaRPr kumimoji="1" lang="ja-JP" altLang="en-US" sz="2400" b="1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gm:t>
    </dgm:pt>
    <dgm:pt modelId="{46B2A90B-4693-4679-8CA7-59C360F27BC8}" type="sibTrans" cxnId="{372EEFBF-114D-4E13-B9D1-924EFBE5AE09}">
      <dgm:prSet/>
      <dgm:spPr/>
      <dgm:t>
        <a:bodyPr/>
        <a:lstStyle/>
        <a:p>
          <a:endParaRPr kumimoji="1" lang="ja-JP" altLang="en-US" sz="2400" b="1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gm:t>
    </dgm:pt>
    <dgm:pt modelId="{E1DF7ECA-E4E4-4A26-85C1-2DFE8833B83C}">
      <dgm:prSet phldrT="[テキスト]" custT="1"/>
      <dgm:spPr/>
      <dgm:t>
        <a:bodyPr/>
        <a:lstStyle/>
        <a:p>
          <a:r>
            <a:rPr kumimoji="1" lang="ja-JP" altLang="en-US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販売割引 なし</a:t>
          </a:r>
        </a:p>
      </dgm:t>
    </dgm:pt>
    <dgm:pt modelId="{B0468639-B4B1-40E5-90B9-ABA1A30D710D}" type="parTrans" cxnId="{AC5762C2-8871-423D-9E6C-D7EC96309496}">
      <dgm:prSet/>
      <dgm:spPr/>
      <dgm:t>
        <a:bodyPr/>
        <a:lstStyle/>
        <a:p>
          <a:endParaRPr kumimoji="1" lang="ja-JP" altLang="en-US" sz="2400" b="1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gm:t>
    </dgm:pt>
    <dgm:pt modelId="{F9163061-C9B5-4CF4-AE5F-B241F51E99C0}" type="sibTrans" cxnId="{AC5762C2-8871-423D-9E6C-D7EC96309496}">
      <dgm:prSet/>
      <dgm:spPr/>
      <dgm:t>
        <a:bodyPr/>
        <a:lstStyle/>
        <a:p>
          <a:endParaRPr kumimoji="1" lang="ja-JP" altLang="en-US" sz="2400" b="1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gm:t>
    </dgm:pt>
    <dgm:pt modelId="{45EE4F76-E96D-4600-A73A-E1226E48C204}">
      <dgm:prSet phldrT="[テキスト]" custT="1"/>
      <dgm:spPr/>
      <dgm:t>
        <a:bodyPr/>
        <a:lstStyle/>
        <a:p>
          <a:r>
            <a:rPr kumimoji="1" lang="en-US" altLang="en-US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2,000</a:t>
          </a:r>
          <a:r>
            <a:rPr kumimoji="1" lang="ja-JP" altLang="en-US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～</a:t>
          </a:r>
          <a:r>
            <a:rPr kumimoji="1" lang="en-US" altLang="en-US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2,999</a:t>
          </a:r>
          <a:r>
            <a:rPr kumimoji="1" lang="ja-JP" altLang="en-US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ポイント</a:t>
          </a:r>
        </a:p>
      </dgm:t>
    </dgm:pt>
    <dgm:pt modelId="{DBD9C622-44C4-4851-9423-28C2C105AC12}" type="parTrans" cxnId="{54081050-53AD-4338-BE5B-8E74D6B63ED1}">
      <dgm:prSet/>
      <dgm:spPr/>
      <dgm:t>
        <a:bodyPr/>
        <a:lstStyle/>
        <a:p>
          <a:endParaRPr kumimoji="1" lang="ja-JP" altLang="en-US" sz="2400" b="1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gm:t>
    </dgm:pt>
    <dgm:pt modelId="{9E1F9934-BBC7-4AF8-9BE8-8DDD5F04E635}" type="sibTrans" cxnId="{54081050-53AD-4338-BE5B-8E74D6B63ED1}">
      <dgm:prSet/>
      <dgm:spPr/>
      <dgm:t>
        <a:bodyPr/>
        <a:lstStyle/>
        <a:p>
          <a:endParaRPr kumimoji="1" lang="ja-JP" altLang="en-US" sz="2400" b="1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gm:t>
    </dgm:pt>
    <dgm:pt modelId="{F795D8DF-FC82-483F-9053-F54626B60E05}">
      <dgm:prSet phldrT="[テキスト]" custT="1"/>
      <dgm:spPr/>
      <dgm:t>
        <a:bodyPr/>
        <a:lstStyle/>
        <a:p>
          <a:r>
            <a:rPr kumimoji="1" lang="ja-JP" altLang="en-US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会員料金 </a:t>
          </a:r>
          <a:r>
            <a:rPr kumimoji="1" lang="en-US" altLang="en-US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10</a:t>
          </a:r>
          <a:r>
            <a:rPr kumimoji="1" lang="ja-JP" altLang="en-US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％</a:t>
          </a:r>
          <a:r>
            <a:rPr kumimoji="1" lang="en-US" altLang="en-US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OFF</a:t>
          </a:r>
          <a:endParaRPr kumimoji="1" lang="ja-JP" altLang="en-US" sz="2400" b="1" dirty="0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gm:t>
    </dgm:pt>
    <dgm:pt modelId="{5CEFCF10-D776-4A23-89FE-108AEA43E2E4}" type="parTrans" cxnId="{E5593A71-9358-4AA8-827D-96803C9349AA}">
      <dgm:prSet/>
      <dgm:spPr/>
      <dgm:t>
        <a:bodyPr/>
        <a:lstStyle/>
        <a:p>
          <a:endParaRPr kumimoji="1" lang="ja-JP" altLang="en-US" sz="2400" b="1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gm:t>
    </dgm:pt>
    <dgm:pt modelId="{79B97C3E-FF0D-4E59-9E45-B3851EB41357}" type="sibTrans" cxnId="{E5593A71-9358-4AA8-827D-96803C9349AA}">
      <dgm:prSet/>
      <dgm:spPr/>
      <dgm:t>
        <a:bodyPr/>
        <a:lstStyle/>
        <a:p>
          <a:endParaRPr kumimoji="1" lang="ja-JP" altLang="en-US" sz="2400" b="1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gm:t>
    </dgm:pt>
    <dgm:pt modelId="{CF166709-2988-434B-83D2-DD44F81F8886}">
      <dgm:prSet phldrT="[テキスト]" custT="1"/>
      <dgm:spPr/>
      <dgm:t>
        <a:bodyPr/>
        <a:lstStyle/>
        <a:p>
          <a:r>
            <a:rPr kumimoji="1" lang="ja-JP" altLang="en-US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販売割引 </a:t>
          </a:r>
          <a:r>
            <a:rPr kumimoji="1" lang="en-US" altLang="en-US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5</a:t>
          </a:r>
          <a:r>
            <a:rPr kumimoji="1" lang="ja-JP" altLang="en-US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％</a:t>
          </a:r>
          <a:r>
            <a:rPr kumimoji="1" lang="en-US" altLang="en-US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OFF</a:t>
          </a:r>
          <a:endParaRPr kumimoji="1" lang="ja-JP" altLang="en-US" sz="2400" b="1" dirty="0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gm:t>
    </dgm:pt>
    <dgm:pt modelId="{30FD00FD-D132-431B-8E82-FCBB06446893}" type="parTrans" cxnId="{DABBE7C1-4E9E-4D1E-8551-94990D7BF40A}">
      <dgm:prSet/>
      <dgm:spPr/>
      <dgm:t>
        <a:bodyPr/>
        <a:lstStyle/>
        <a:p>
          <a:endParaRPr kumimoji="1" lang="ja-JP" altLang="en-US" sz="2400" b="1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gm:t>
    </dgm:pt>
    <dgm:pt modelId="{72A4799F-1CEA-426E-A254-165AFA3641C5}" type="sibTrans" cxnId="{DABBE7C1-4E9E-4D1E-8551-94990D7BF40A}">
      <dgm:prSet/>
      <dgm:spPr/>
      <dgm:t>
        <a:bodyPr/>
        <a:lstStyle/>
        <a:p>
          <a:endParaRPr kumimoji="1" lang="ja-JP" altLang="en-US" sz="2400" b="1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gm:t>
    </dgm:pt>
    <dgm:pt modelId="{C092A301-AEA7-43AE-B811-D9DEC5BAA7F8}">
      <dgm:prSet custT="1"/>
      <dgm:spPr/>
      <dgm:t>
        <a:bodyPr/>
        <a:lstStyle/>
        <a:p>
          <a:r>
            <a:rPr kumimoji="1" lang="en-US" altLang="ja-JP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3,000</a:t>
          </a:r>
          <a:r>
            <a:rPr kumimoji="1" lang="ja-JP" altLang="en-US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ポイント以上</a:t>
          </a:r>
        </a:p>
      </dgm:t>
    </dgm:pt>
    <dgm:pt modelId="{CBC58641-6F99-44D2-8EF1-951B6558A509}" type="parTrans" cxnId="{E936AE87-59D3-4D4D-BC09-95E050AE769B}">
      <dgm:prSet/>
      <dgm:spPr/>
      <dgm:t>
        <a:bodyPr/>
        <a:lstStyle/>
        <a:p>
          <a:endParaRPr kumimoji="1" lang="ja-JP" altLang="en-US" sz="2400" b="1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gm:t>
    </dgm:pt>
    <dgm:pt modelId="{EF94CB93-5021-4078-8EF9-04527E9E2F8E}" type="sibTrans" cxnId="{E936AE87-59D3-4D4D-BC09-95E050AE769B}">
      <dgm:prSet/>
      <dgm:spPr/>
      <dgm:t>
        <a:bodyPr/>
        <a:lstStyle/>
        <a:p>
          <a:endParaRPr kumimoji="1" lang="ja-JP" altLang="en-US" sz="2400" b="1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gm:t>
    </dgm:pt>
    <dgm:pt modelId="{D5557843-AC0E-4EC7-9A15-B8B93AA73751}">
      <dgm:prSet custT="1"/>
      <dgm:spPr/>
      <dgm:t>
        <a:bodyPr/>
        <a:lstStyle/>
        <a:p>
          <a:r>
            <a:rPr kumimoji="1" lang="ja-JP" altLang="en-US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会員料金 </a:t>
          </a:r>
          <a:r>
            <a:rPr kumimoji="1" lang="en-US" altLang="ja-JP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15</a:t>
          </a:r>
          <a:r>
            <a:rPr kumimoji="1" lang="ja-JP" altLang="en-US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％</a:t>
          </a:r>
          <a:r>
            <a:rPr kumimoji="1" lang="en-US" altLang="ja-JP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OFF</a:t>
          </a:r>
          <a:endParaRPr kumimoji="1" lang="ja-JP" altLang="en-US" sz="2400" b="1" dirty="0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gm:t>
    </dgm:pt>
    <dgm:pt modelId="{EB4865D6-A9B9-4DAC-8AE1-614D40E2B020}" type="parTrans" cxnId="{F8415C14-9975-42E1-8C68-1F0D4E61DF1E}">
      <dgm:prSet/>
      <dgm:spPr/>
      <dgm:t>
        <a:bodyPr/>
        <a:lstStyle/>
        <a:p>
          <a:endParaRPr kumimoji="1" lang="ja-JP" altLang="en-US" sz="2400" b="1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gm:t>
    </dgm:pt>
    <dgm:pt modelId="{BD5010A7-48C2-4CD8-8854-A2C3BF1B6E20}" type="sibTrans" cxnId="{F8415C14-9975-42E1-8C68-1F0D4E61DF1E}">
      <dgm:prSet/>
      <dgm:spPr/>
      <dgm:t>
        <a:bodyPr/>
        <a:lstStyle/>
        <a:p>
          <a:endParaRPr kumimoji="1" lang="ja-JP" altLang="en-US" sz="2400" b="1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gm:t>
    </dgm:pt>
    <dgm:pt modelId="{69B5CC0A-A1C3-4CF2-9907-D38BFF487AAD}">
      <dgm:prSet custT="1"/>
      <dgm:spPr/>
      <dgm:t>
        <a:bodyPr/>
        <a:lstStyle/>
        <a:p>
          <a:r>
            <a:rPr kumimoji="1" lang="ja-JP" altLang="en-US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販売割引 </a:t>
          </a:r>
          <a:r>
            <a:rPr kumimoji="1" lang="en-US" altLang="ja-JP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10</a:t>
          </a:r>
          <a:r>
            <a:rPr kumimoji="1" lang="ja-JP" altLang="en-US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％</a:t>
          </a:r>
          <a:r>
            <a:rPr kumimoji="1" lang="en-US" altLang="ja-JP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OFF</a:t>
          </a:r>
          <a:endParaRPr kumimoji="1" lang="ja-JP" altLang="en-US" sz="2400" b="1" dirty="0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gm:t>
    </dgm:pt>
    <dgm:pt modelId="{017B4993-D430-4035-870E-2027FF85131A}" type="parTrans" cxnId="{C890D55B-2984-4F2A-B88F-62CE2FC3A51E}">
      <dgm:prSet/>
      <dgm:spPr/>
      <dgm:t>
        <a:bodyPr/>
        <a:lstStyle/>
        <a:p>
          <a:endParaRPr kumimoji="1" lang="ja-JP" altLang="en-US" sz="2400" b="1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gm:t>
    </dgm:pt>
    <dgm:pt modelId="{25547486-1263-4059-8CB6-4DD6A9299392}" type="sibTrans" cxnId="{C890D55B-2984-4F2A-B88F-62CE2FC3A51E}">
      <dgm:prSet/>
      <dgm:spPr/>
      <dgm:t>
        <a:bodyPr/>
        <a:lstStyle/>
        <a:p>
          <a:endParaRPr kumimoji="1" lang="ja-JP" altLang="en-US" sz="2400" b="1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gm:t>
    </dgm:pt>
    <dgm:pt modelId="{6B3177D9-0DAB-4AC3-98D1-EF454665D241}" type="pres">
      <dgm:prSet presAssocID="{48B4B426-C25F-4D0B-B6F1-90E3EBA7822C}" presName="Name0" presStyleCnt="0">
        <dgm:presLayoutVars>
          <dgm:dir/>
          <dgm:animLvl val="lvl"/>
          <dgm:resizeHandles val="exact"/>
        </dgm:presLayoutVars>
      </dgm:prSet>
      <dgm:spPr/>
    </dgm:pt>
    <dgm:pt modelId="{C2404F49-94DA-432E-8882-83ADFF3DA118}" type="pres">
      <dgm:prSet presAssocID="{C092A301-AEA7-43AE-B811-D9DEC5BAA7F8}" presName="boxAndChildren" presStyleCnt="0"/>
      <dgm:spPr/>
    </dgm:pt>
    <dgm:pt modelId="{58D427D8-1EFA-403E-930D-238729B286F0}" type="pres">
      <dgm:prSet presAssocID="{C092A301-AEA7-43AE-B811-D9DEC5BAA7F8}" presName="parentTextBox" presStyleLbl="node1" presStyleIdx="0" presStyleCnt="4"/>
      <dgm:spPr/>
    </dgm:pt>
    <dgm:pt modelId="{4567384E-278C-46D5-ADA9-D86AC7237CA0}" type="pres">
      <dgm:prSet presAssocID="{C092A301-AEA7-43AE-B811-D9DEC5BAA7F8}" presName="entireBox" presStyleLbl="node1" presStyleIdx="0" presStyleCnt="4"/>
      <dgm:spPr/>
    </dgm:pt>
    <dgm:pt modelId="{CF715C49-0411-41A6-99C5-9273703FB14E}" type="pres">
      <dgm:prSet presAssocID="{C092A301-AEA7-43AE-B811-D9DEC5BAA7F8}" presName="descendantBox" presStyleCnt="0"/>
      <dgm:spPr/>
    </dgm:pt>
    <dgm:pt modelId="{EA922D8A-945E-4653-B88B-10D5A820AFEE}" type="pres">
      <dgm:prSet presAssocID="{D5557843-AC0E-4EC7-9A15-B8B93AA73751}" presName="childTextBox" presStyleLbl="fgAccFollowNode1" presStyleIdx="0" presStyleCnt="7">
        <dgm:presLayoutVars>
          <dgm:bulletEnabled val="1"/>
        </dgm:presLayoutVars>
      </dgm:prSet>
      <dgm:spPr/>
    </dgm:pt>
    <dgm:pt modelId="{F978066E-A5B1-4460-8393-305A2ACE6747}" type="pres">
      <dgm:prSet presAssocID="{69B5CC0A-A1C3-4CF2-9907-D38BFF487AAD}" presName="childTextBox" presStyleLbl="fgAccFollowNode1" presStyleIdx="1" presStyleCnt="7">
        <dgm:presLayoutVars>
          <dgm:bulletEnabled val="1"/>
        </dgm:presLayoutVars>
      </dgm:prSet>
      <dgm:spPr/>
    </dgm:pt>
    <dgm:pt modelId="{C0840C2A-15A1-4F30-A26E-26866A03C7E8}" type="pres">
      <dgm:prSet presAssocID="{9E1F9934-BBC7-4AF8-9BE8-8DDD5F04E635}" presName="sp" presStyleCnt="0"/>
      <dgm:spPr/>
    </dgm:pt>
    <dgm:pt modelId="{03B189E3-2C67-472A-BEBE-30EFF46A8A1D}" type="pres">
      <dgm:prSet presAssocID="{45EE4F76-E96D-4600-A73A-E1226E48C204}" presName="arrowAndChildren" presStyleCnt="0"/>
      <dgm:spPr/>
    </dgm:pt>
    <dgm:pt modelId="{813B0FA7-6442-40B2-9E8D-75422F08B306}" type="pres">
      <dgm:prSet presAssocID="{45EE4F76-E96D-4600-A73A-E1226E48C204}" presName="parentTextArrow" presStyleLbl="node1" presStyleIdx="0" presStyleCnt="4"/>
      <dgm:spPr/>
    </dgm:pt>
    <dgm:pt modelId="{C8FB3707-BB06-44C1-9965-E0B401D3DDB7}" type="pres">
      <dgm:prSet presAssocID="{45EE4F76-E96D-4600-A73A-E1226E48C204}" presName="arrow" presStyleLbl="node1" presStyleIdx="1" presStyleCnt="4"/>
      <dgm:spPr/>
    </dgm:pt>
    <dgm:pt modelId="{9F769AA0-DBD8-4940-BF83-C9238C59F65E}" type="pres">
      <dgm:prSet presAssocID="{45EE4F76-E96D-4600-A73A-E1226E48C204}" presName="descendantArrow" presStyleCnt="0"/>
      <dgm:spPr/>
    </dgm:pt>
    <dgm:pt modelId="{1BEB9815-E75A-40EB-AB6F-654A96C74B7D}" type="pres">
      <dgm:prSet presAssocID="{F795D8DF-FC82-483F-9053-F54626B60E05}" presName="childTextArrow" presStyleLbl="fgAccFollowNode1" presStyleIdx="2" presStyleCnt="7">
        <dgm:presLayoutVars>
          <dgm:bulletEnabled val="1"/>
        </dgm:presLayoutVars>
      </dgm:prSet>
      <dgm:spPr/>
    </dgm:pt>
    <dgm:pt modelId="{7A2722E5-981D-4714-867A-F952BCB741D2}" type="pres">
      <dgm:prSet presAssocID="{CF166709-2988-434B-83D2-DD44F81F8886}" presName="childTextArrow" presStyleLbl="fgAccFollowNode1" presStyleIdx="3" presStyleCnt="7">
        <dgm:presLayoutVars>
          <dgm:bulletEnabled val="1"/>
        </dgm:presLayoutVars>
      </dgm:prSet>
      <dgm:spPr/>
    </dgm:pt>
    <dgm:pt modelId="{18D0666A-FC68-4EEF-A95B-F7FF489D2432}" type="pres">
      <dgm:prSet presAssocID="{E131AD45-597D-4352-9B0A-C20BF43BE1A0}" presName="sp" presStyleCnt="0"/>
      <dgm:spPr/>
    </dgm:pt>
    <dgm:pt modelId="{24F1DBA7-ED6D-4376-AC3F-8FFB0C89B864}" type="pres">
      <dgm:prSet presAssocID="{CF0127B2-F681-4306-904D-A14818E5E8D8}" presName="arrowAndChildren" presStyleCnt="0"/>
      <dgm:spPr/>
    </dgm:pt>
    <dgm:pt modelId="{30E15F0D-3E6F-4CA1-9B93-F847656140AB}" type="pres">
      <dgm:prSet presAssocID="{CF0127B2-F681-4306-904D-A14818E5E8D8}" presName="parentTextArrow" presStyleLbl="node1" presStyleIdx="1" presStyleCnt="4"/>
      <dgm:spPr/>
    </dgm:pt>
    <dgm:pt modelId="{8A2707DA-E5F0-48A0-8679-CF6B097CFCA4}" type="pres">
      <dgm:prSet presAssocID="{CF0127B2-F681-4306-904D-A14818E5E8D8}" presName="arrow" presStyleLbl="node1" presStyleIdx="2" presStyleCnt="4"/>
      <dgm:spPr/>
    </dgm:pt>
    <dgm:pt modelId="{EF83C568-5D06-420F-A99A-88709409D368}" type="pres">
      <dgm:prSet presAssocID="{CF0127B2-F681-4306-904D-A14818E5E8D8}" presName="descendantArrow" presStyleCnt="0"/>
      <dgm:spPr/>
    </dgm:pt>
    <dgm:pt modelId="{D817DF42-FAE5-4C94-9146-AA1CA5AD2704}" type="pres">
      <dgm:prSet presAssocID="{B21AAE90-5744-4298-A202-F964D2D823EF}" presName="childTextArrow" presStyleLbl="fgAccFollowNode1" presStyleIdx="4" presStyleCnt="7">
        <dgm:presLayoutVars>
          <dgm:bulletEnabled val="1"/>
        </dgm:presLayoutVars>
      </dgm:prSet>
      <dgm:spPr/>
    </dgm:pt>
    <dgm:pt modelId="{B891E5F4-6C8D-489F-817B-EE909E767FD8}" type="pres">
      <dgm:prSet presAssocID="{E1DF7ECA-E4E4-4A26-85C1-2DFE8833B83C}" presName="childTextArrow" presStyleLbl="fgAccFollowNode1" presStyleIdx="5" presStyleCnt="7">
        <dgm:presLayoutVars>
          <dgm:bulletEnabled val="1"/>
        </dgm:presLayoutVars>
      </dgm:prSet>
      <dgm:spPr/>
    </dgm:pt>
    <dgm:pt modelId="{285DB6EF-C8E6-43A6-A358-7413BC694F75}" type="pres">
      <dgm:prSet presAssocID="{0DFEC2FC-D647-4B3A-A633-9180FEA38B7A}" presName="sp" presStyleCnt="0"/>
      <dgm:spPr/>
    </dgm:pt>
    <dgm:pt modelId="{49E601BF-7574-40BA-B1B4-C708858B6668}" type="pres">
      <dgm:prSet presAssocID="{8B557AEB-5054-420A-A412-11747EA62769}" presName="arrowAndChildren" presStyleCnt="0"/>
      <dgm:spPr/>
    </dgm:pt>
    <dgm:pt modelId="{FD7CC782-4F99-41F2-9C54-49A393DEA755}" type="pres">
      <dgm:prSet presAssocID="{8B557AEB-5054-420A-A412-11747EA62769}" presName="parentTextArrow" presStyleLbl="node1" presStyleIdx="2" presStyleCnt="4"/>
      <dgm:spPr/>
    </dgm:pt>
    <dgm:pt modelId="{0AA66B52-29BE-48A9-9F22-9DBF8F0E9B6B}" type="pres">
      <dgm:prSet presAssocID="{8B557AEB-5054-420A-A412-11747EA62769}" presName="arrow" presStyleLbl="node1" presStyleIdx="3" presStyleCnt="4"/>
      <dgm:spPr/>
    </dgm:pt>
    <dgm:pt modelId="{4FD08BCA-16AA-4E1D-AA18-69170641143C}" type="pres">
      <dgm:prSet presAssocID="{8B557AEB-5054-420A-A412-11747EA62769}" presName="descendantArrow" presStyleCnt="0"/>
      <dgm:spPr/>
    </dgm:pt>
    <dgm:pt modelId="{132D6FFB-7FE8-4FFD-B70F-1FDC773EBB7F}" type="pres">
      <dgm:prSet presAssocID="{62D88BCE-75BD-49AD-AF58-1B92640A61DC}" presName="childTextArrow" presStyleLbl="fgAccFollowNode1" presStyleIdx="6" presStyleCnt="7">
        <dgm:presLayoutVars>
          <dgm:bulletEnabled val="1"/>
        </dgm:presLayoutVars>
      </dgm:prSet>
      <dgm:spPr/>
    </dgm:pt>
  </dgm:ptLst>
  <dgm:cxnLst>
    <dgm:cxn modelId="{58FC0008-4A73-469B-AE43-04E6C6B4D50A}" type="presOf" srcId="{48B4B426-C25F-4D0B-B6F1-90E3EBA7822C}" destId="{6B3177D9-0DAB-4AC3-98D1-EF454665D241}" srcOrd="0" destOrd="0" presId="urn:microsoft.com/office/officeart/2005/8/layout/process4"/>
    <dgm:cxn modelId="{F8415C14-9975-42E1-8C68-1F0D4E61DF1E}" srcId="{C092A301-AEA7-43AE-B811-D9DEC5BAA7F8}" destId="{D5557843-AC0E-4EC7-9A15-B8B93AA73751}" srcOrd="0" destOrd="0" parTransId="{EB4865D6-A9B9-4DAC-8AE1-614D40E2B020}" sibTransId="{BD5010A7-48C2-4CD8-8854-A2C3BF1B6E20}"/>
    <dgm:cxn modelId="{19F5812A-B333-46FE-B474-3A6EFBD5DC75}" type="presOf" srcId="{B21AAE90-5744-4298-A202-F964D2D823EF}" destId="{D817DF42-FAE5-4C94-9146-AA1CA5AD2704}" srcOrd="0" destOrd="0" presId="urn:microsoft.com/office/officeart/2005/8/layout/process4"/>
    <dgm:cxn modelId="{5741A536-2823-4F35-B979-4817B1B7C90E}" type="presOf" srcId="{8B557AEB-5054-420A-A412-11747EA62769}" destId="{0AA66B52-29BE-48A9-9F22-9DBF8F0E9B6B}" srcOrd="1" destOrd="0" presId="urn:microsoft.com/office/officeart/2005/8/layout/process4"/>
    <dgm:cxn modelId="{CC196C38-97A4-429F-8F9C-84B95E3D03AF}" type="presOf" srcId="{E1DF7ECA-E4E4-4A26-85C1-2DFE8833B83C}" destId="{B891E5F4-6C8D-489F-817B-EE909E767FD8}" srcOrd="0" destOrd="0" presId="urn:microsoft.com/office/officeart/2005/8/layout/process4"/>
    <dgm:cxn modelId="{214AE239-4116-4087-9F35-AE47F9F0B345}" type="presOf" srcId="{D5557843-AC0E-4EC7-9A15-B8B93AA73751}" destId="{EA922D8A-945E-4653-B88B-10D5A820AFEE}" srcOrd="0" destOrd="0" presId="urn:microsoft.com/office/officeart/2005/8/layout/process4"/>
    <dgm:cxn modelId="{07D67540-EFF2-4790-AE33-DFAE60FAD652}" type="presOf" srcId="{CF166709-2988-434B-83D2-DD44F81F8886}" destId="{7A2722E5-981D-4714-867A-F952BCB741D2}" srcOrd="0" destOrd="0" presId="urn:microsoft.com/office/officeart/2005/8/layout/process4"/>
    <dgm:cxn modelId="{C890D55B-2984-4F2A-B88F-62CE2FC3A51E}" srcId="{C092A301-AEA7-43AE-B811-D9DEC5BAA7F8}" destId="{69B5CC0A-A1C3-4CF2-9907-D38BFF487AAD}" srcOrd="1" destOrd="0" parTransId="{017B4993-D430-4035-870E-2027FF85131A}" sibTransId="{25547486-1263-4059-8CB6-4DD6A9299392}"/>
    <dgm:cxn modelId="{18F79A61-9EBD-461B-A39E-F2F274FAE62C}" type="presOf" srcId="{45EE4F76-E96D-4600-A73A-E1226E48C204}" destId="{813B0FA7-6442-40B2-9E8D-75422F08B306}" srcOrd="0" destOrd="0" presId="urn:microsoft.com/office/officeart/2005/8/layout/process4"/>
    <dgm:cxn modelId="{84719064-1FF8-48F9-ACCA-E9E507618917}" type="presOf" srcId="{C092A301-AEA7-43AE-B811-D9DEC5BAA7F8}" destId="{4567384E-278C-46D5-ADA9-D86AC7237CA0}" srcOrd="1" destOrd="0" presId="urn:microsoft.com/office/officeart/2005/8/layout/process4"/>
    <dgm:cxn modelId="{4B231447-47C1-45D1-8776-BDBFA421EA4F}" type="presOf" srcId="{45EE4F76-E96D-4600-A73A-E1226E48C204}" destId="{C8FB3707-BB06-44C1-9965-E0B401D3DDB7}" srcOrd="1" destOrd="0" presId="urn:microsoft.com/office/officeart/2005/8/layout/process4"/>
    <dgm:cxn modelId="{54081050-53AD-4338-BE5B-8E74D6B63ED1}" srcId="{48B4B426-C25F-4D0B-B6F1-90E3EBA7822C}" destId="{45EE4F76-E96D-4600-A73A-E1226E48C204}" srcOrd="2" destOrd="0" parTransId="{DBD9C622-44C4-4851-9423-28C2C105AC12}" sibTransId="{9E1F9934-BBC7-4AF8-9BE8-8DDD5F04E635}"/>
    <dgm:cxn modelId="{E5593A71-9358-4AA8-827D-96803C9349AA}" srcId="{45EE4F76-E96D-4600-A73A-E1226E48C204}" destId="{F795D8DF-FC82-483F-9053-F54626B60E05}" srcOrd="0" destOrd="0" parTransId="{5CEFCF10-D776-4A23-89FE-108AEA43E2E4}" sibTransId="{79B97C3E-FF0D-4E59-9E45-B3851EB41357}"/>
    <dgm:cxn modelId="{E936AE87-59D3-4D4D-BC09-95E050AE769B}" srcId="{48B4B426-C25F-4D0B-B6F1-90E3EBA7822C}" destId="{C092A301-AEA7-43AE-B811-D9DEC5BAA7F8}" srcOrd="3" destOrd="0" parTransId="{CBC58641-6F99-44D2-8EF1-951B6558A509}" sibTransId="{EF94CB93-5021-4078-8EF9-04527E9E2F8E}"/>
    <dgm:cxn modelId="{72248E89-8AB5-4245-BF10-5C7A8C0ECA97}" type="presOf" srcId="{C092A301-AEA7-43AE-B811-D9DEC5BAA7F8}" destId="{58D427D8-1EFA-403E-930D-238729B286F0}" srcOrd="0" destOrd="0" presId="urn:microsoft.com/office/officeart/2005/8/layout/process4"/>
    <dgm:cxn modelId="{D359A893-3EB3-44C0-838C-7F7B29A49A09}" srcId="{48B4B426-C25F-4D0B-B6F1-90E3EBA7822C}" destId="{CF0127B2-F681-4306-904D-A14818E5E8D8}" srcOrd="1" destOrd="0" parTransId="{1106B7A5-031A-4DF6-A00D-DD9641052E0E}" sibTransId="{E131AD45-597D-4352-9B0A-C20BF43BE1A0}"/>
    <dgm:cxn modelId="{BDF01499-FE66-420B-9F65-99A77E070AF5}" srcId="{48B4B426-C25F-4D0B-B6F1-90E3EBA7822C}" destId="{8B557AEB-5054-420A-A412-11747EA62769}" srcOrd="0" destOrd="0" parTransId="{321BC213-408B-4DA8-9050-E83DE6468E3B}" sibTransId="{0DFEC2FC-D647-4B3A-A633-9180FEA38B7A}"/>
    <dgm:cxn modelId="{5752C1A1-80FC-4406-8762-493B80803C32}" type="presOf" srcId="{8B557AEB-5054-420A-A412-11747EA62769}" destId="{FD7CC782-4F99-41F2-9C54-49A393DEA755}" srcOrd="0" destOrd="0" presId="urn:microsoft.com/office/officeart/2005/8/layout/process4"/>
    <dgm:cxn modelId="{D5EF7FA8-28B4-4C2E-A9FC-78C195F73FC7}" type="presOf" srcId="{F795D8DF-FC82-483F-9053-F54626B60E05}" destId="{1BEB9815-E75A-40EB-AB6F-654A96C74B7D}" srcOrd="0" destOrd="0" presId="urn:microsoft.com/office/officeart/2005/8/layout/process4"/>
    <dgm:cxn modelId="{372EEFBF-114D-4E13-B9D1-924EFBE5AE09}" srcId="{CF0127B2-F681-4306-904D-A14818E5E8D8}" destId="{B21AAE90-5744-4298-A202-F964D2D823EF}" srcOrd="0" destOrd="0" parTransId="{83256671-9B07-4610-8B43-147A0D104347}" sibTransId="{46B2A90B-4693-4679-8CA7-59C360F27BC8}"/>
    <dgm:cxn modelId="{DABBE7C1-4E9E-4D1E-8551-94990D7BF40A}" srcId="{45EE4F76-E96D-4600-A73A-E1226E48C204}" destId="{CF166709-2988-434B-83D2-DD44F81F8886}" srcOrd="1" destOrd="0" parTransId="{30FD00FD-D132-431B-8E82-FCBB06446893}" sibTransId="{72A4799F-1CEA-426E-A254-165AFA3641C5}"/>
    <dgm:cxn modelId="{AC5762C2-8871-423D-9E6C-D7EC96309496}" srcId="{CF0127B2-F681-4306-904D-A14818E5E8D8}" destId="{E1DF7ECA-E4E4-4A26-85C1-2DFE8833B83C}" srcOrd="1" destOrd="0" parTransId="{B0468639-B4B1-40E5-90B9-ABA1A30D710D}" sibTransId="{F9163061-C9B5-4CF4-AE5F-B241F51E99C0}"/>
    <dgm:cxn modelId="{B4E798D4-3F5D-415A-9D85-0AEC282B1FD5}" type="presOf" srcId="{69B5CC0A-A1C3-4CF2-9907-D38BFF487AAD}" destId="{F978066E-A5B1-4460-8393-305A2ACE6747}" srcOrd="0" destOrd="0" presId="urn:microsoft.com/office/officeart/2005/8/layout/process4"/>
    <dgm:cxn modelId="{9864F8D8-1664-48C9-96A9-0BE1DF44BDC6}" type="presOf" srcId="{62D88BCE-75BD-49AD-AF58-1B92640A61DC}" destId="{132D6FFB-7FE8-4FFD-B70F-1FDC773EBB7F}" srcOrd="0" destOrd="0" presId="urn:microsoft.com/office/officeart/2005/8/layout/process4"/>
    <dgm:cxn modelId="{7EBB4ADF-5C17-47DA-9F29-F5BA7984E52F}" srcId="{8B557AEB-5054-420A-A412-11747EA62769}" destId="{62D88BCE-75BD-49AD-AF58-1B92640A61DC}" srcOrd="0" destOrd="0" parTransId="{270C3090-E550-484B-A1B0-5D03455F8674}" sibTransId="{166274DF-E01B-4887-8A68-2CD2E3E3D816}"/>
    <dgm:cxn modelId="{16F33FE8-B805-483E-BAD0-4D3AC48EDA3C}" type="presOf" srcId="{CF0127B2-F681-4306-904D-A14818E5E8D8}" destId="{30E15F0D-3E6F-4CA1-9B93-F847656140AB}" srcOrd="0" destOrd="0" presId="urn:microsoft.com/office/officeart/2005/8/layout/process4"/>
    <dgm:cxn modelId="{CC4DD6F9-7592-4271-8193-ED6663945F5B}" type="presOf" srcId="{CF0127B2-F681-4306-904D-A14818E5E8D8}" destId="{8A2707DA-E5F0-48A0-8679-CF6B097CFCA4}" srcOrd="1" destOrd="0" presId="urn:microsoft.com/office/officeart/2005/8/layout/process4"/>
    <dgm:cxn modelId="{E1E16072-9632-4EA1-B7E3-1E0F9D240AF5}" type="presParOf" srcId="{6B3177D9-0DAB-4AC3-98D1-EF454665D241}" destId="{C2404F49-94DA-432E-8882-83ADFF3DA118}" srcOrd="0" destOrd="0" presId="urn:microsoft.com/office/officeart/2005/8/layout/process4"/>
    <dgm:cxn modelId="{567042D7-4DA7-45ED-89CF-9DA014646B6C}" type="presParOf" srcId="{C2404F49-94DA-432E-8882-83ADFF3DA118}" destId="{58D427D8-1EFA-403E-930D-238729B286F0}" srcOrd="0" destOrd="0" presId="urn:microsoft.com/office/officeart/2005/8/layout/process4"/>
    <dgm:cxn modelId="{4DEFAFF3-4059-4EA6-A75C-2340FD740458}" type="presParOf" srcId="{C2404F49-94DA-432E-8882-83ADFF3DA118}" destId="{4567384E-278C-46D5-ADA9-D86AC7237CA0}" srcOrd="1" destOrd="0" presId="urn:microsoft.com/office/officeart/2005/8/layout/process4"/>
    <dgm:cxn modelId="{11E22916-984F-4C6A-B417-9D4751175F2C}" type="presParOf" srcId="{C2404F49-94DA-432E-8882-83ADFF3DA118}" destId="{CF715C49-0411-41A6-99C5-9273703FB14E}" srcOrd="2" destOrd="0" presId="urn:microsoft.com/office/officeart/2005/8/layout/process4"/>
    <dgm:cxn modelId="{163E98F3-857C-4D25-85A3-5C144E4F1749}" type="presParOf" srcId="{CF715C49-0411-41A6-99C5-9273703FB14E}" destId="{EA922D8A-945E-4653-B88B-10D5A820AFEE}" srcOrd="0" destOrd="0" presId="urn:microsoft.com/office/officeart/2005/8/layout/process4"/>
    <dgm:cxn modelId="{A42AFF74-2DEC-41E3-9741-6D2DD2BE9C90}" type="presParOf" srcId="{CF715C49-0411-41A6-99C5-9273703FB14E}" destId="{F978066E-A5B1-4460-8393-305A2ACE6747}" srcOrd="1" destOrd="0" presId="urn:microsoft.com/office/officeart/2005/8/layout/process4"/>
    <dgm:cxn modelId="{6EE486E8-DDA9-45B6-B76A-AC35C63BC89E}" type="presParOf" srcId="{6B3177D9-0DAB-4AC3-98D1-EF454665D241}" destId="{C0840C2A-15A1-4F30-A26E-26866A03C7E8}" srcOrd="1" destOrd="0" presId="urn:microsoft.com/office/officeart/2005/8/layout/process4"/>
    <dgm:cxn modelId="{5B17628A-7350-4B66-BB9B-61E5628F7B69}" type="presParOf" srcId="{6B3177D9-0DAB-4AC3-98D1-EF454665D241}" destId="{03B189E3-2C67-472A-BEBE-30EFF46A8A1D}" srcOrd="2" destOrd="0" presId="urn:microsoft.com/office/officeart/2005/8/layout/process4"/>
    <dgm:cxn modelId="{F1D709A6-D00E-472E-9775-E5231F3567C6}" type="presParOf" srcId="{03B189E3-2C67-472A-BEBE-30EFF46A8A1D}" destId="{813B0FA7-6442-40B2-9E8D-75422F08B306}" srcOrd="0" destOrd="0" presId="urn:microsoft.com/office/officeart/2005/8/layout/process4"/>
    <dgm:cxn modelId="{86C7FD52-C85B-4744-A36F-C04146C1A01D}" type="presParOf" srcId="{03B189E3-2C67-472A-BEBE-30EFF46A8A1D}" destId="{C8FB3707-BB06-44C1-9965-E0B401D3DDB7}" srcOrd="1" destOrd="0" presId="urn:microsoft.com/office/officeart/2005/8/layout/process4"/>
    <dgm:cxn modelId="{6F018041-B13D-45F2-A160-4C610AA655B5}" type="presParOf" srcId="{03B189E3-2C67-472A-BEBE-30EFF46A8A1D}" destId="{9F769AA0-DBD8-4940-BF83-C9238C59F65E}" srcOrd="2" destOrd="0" presId="urn:microsoft.com/office/officeart/2005/8/layout/process4"/>
    <dgm:cxn modelId="{5E97A071-0B24-442A-B9AD-A1E299139B99}" type="presParOf" srcId="{9F769AA0-DBD8-4940-BF83-C9238C59F65E}" destId="{1BEB9815-E75A-40EB-AB6F-654A96C74B7D}" srcOrd="0" destOrd="0" presId="urn:microsoft.com/office/officeart/2005/8/layout/process4"/>
    <dgm:cxn modelId="{F8943FB8-7F5F-4EF6-A29A-753633D87CF9}" type="presParOf" srcId="{9F769AA0-DBD8-4940-BF83-C9238C59F65E}" destId="{7A2722E5-981D-4714-867A-F952BCB741D2}" srcOrd="1" destOrd="0" presId="urn:microsoft.com/office/officeart/2005/8/layout/process4"/>
    <dgm:cxn modelId="{73188057-796E-43C3-B3CE-C42AF54BED0A}" type="presParOf" srcId="{6B3177D9-0DAB-4AC3-98D1-EF454665D241}" destId="{18D0666A-FC68-4EEF-A95B-F7FF489D2432}" srcOrd="3" destOrd="0" presId="urn:microsoft.com/office/officeart/2005/8/layout/process4"/>
    <dgm:cxn modelId="{DC1AE443-9EAC-44CD-B905-3620C7C98B96}" type="presParOf" srcId="{6B3177D9-0DAB-4AC3-98D1-EF454665D241}" destId="{24F1DBA7-ED6D-4376-AC3F-8FFB0C89B864}" srcOrd="4" destOrd="0" presId="urn:microsoft.com/office/officeart/2005/8/layout/process4"/>
    <dgm:cxn modelId="{43520F20-F0EA-4526-8261-343BB60A07DF}" type="presParOf" srcId="{24F1DBA7-ED6D-4376-AC3F-8FFB0C89B864}" destId="{30E15F0D-3E6F-4CA1-9B93-F847656140AB}" srcOrd="0" destOrd="0" presId="urn:microsoft.com/office/officeart/2005/8/layout/process4"/>
    <dgm:cxn modelId="{0EEAD2FC-77E4-4959-B9EA-0A725A0D9E44}" type="presParOf" srcId="{24F1DBA7-ED6D-4376-AC3F-8FFB0C89B864}" destId="{8A2707DA-E5F0-48A0-8679-CF6B097CFCA4}" srcOrd="1" destOrd="0" presId="urn:microsoft.com/office/officeart/2005/8/layout/process4"/>
    <dgm:cxn modelId="{1A59F33A-F8B7-4980-9DF7-7B32971924AD}" type="presParOf" srcId="{24F1DBA7-ED6D-4376-AC3F-8FFB0C89B864}" destId="{EF83C568-5D06-420F-A99A-88709409D368}" srcOrd="2" destOrd="0" presId="urn:microsoft.com/office/officeart/2005/8/layout/process4"/>
    <dgm:cxn modelId="{26157CEF-986F-45F8-8A42-BA9417B24129}" type="presParOf" srcId="{EF83C568-5D06-420F-A99A-88709409D368}" destId="{D817DF42-FAE5-4C94-9146-AA1CA5AD2704}" srcOrd="0" destOrd="0" presId="urn:microsoft.com/office/officeart/2005/8/layout/process4"/>
    <dgm:cxn modelId="{961CF067-EAB3-461D-8CBA-86700B6EEA69}" type="presParOf" srcId="{EF83C568-5D06-420F-A99A-88709409D368}" destId="{B891E5F4-6C8D-489F-817B-EE909E767FD8}" srcOrd="1" destOrd="0" presId="urn:microsoft.com/office/officeart/2005/8/layout/process4"/>
    <dgm:cxn modelId="{1F305BBE-8F1D-4103-B10C-91243B77CBC5}" type="presParOf" srcId="{6B3177D9-0DAB-4AC3-98D1-EF454665D241}" destId="{285DB6EF-C8E6-43A6-A358-7413BC694F75}" srcOrd="5" destOrd="0" presId="urn:microsoft.com/office/officeart/2005/8/layout/process4"/>
    <dgm:cxn modelId="{3277EEE6-79A7-40A9-B0E0-3C7FEF460F27}" type="presParOf" srcId="{6B3177D9-0DAB-4AC3-98D1-EF454665D241}" destId="{49E601BF-7574-40BA-B1B4-C708858B6668}" srcOrd="6" destOrd="0" presId="urn:microsoft.com/office/officeart/2005/8/layout/process4"/>
    <dgm:cxn modelId="{BE1DE9ED-C90D-437F-9271-EAF4D0C4DBEF}" type="presParOf" srcId="{49E601BF-7574-40BA-B1B4-C708858B6668}" destId="{FD7CC782-4F99-41F2-9C54-49A393DEA755}" srcOrd="0" destOrd="0" presId="urn:microsoft.com/office/officeart/2005/8/layout/process4"/>
    <dgm:cxn modelId="{20307A48-EA80-4E5B-A338-4AB013E95D4C}" type="presParOf" srcId="{49E601BF-7574-40BA-B1B4-C708858B6668}" destId="{0AA66B52-29BE-48A9-9F22-9DBF8F0E9B6B}" srcOrd="1" destOrd="0" presId="urn:microsoft.com/office/officeart/2005/8/layout/process4"/>
    <dgm:cxn modelId="{8A0A0CB2-CEE8-4EC5-97C9-152874B16734}" type="presParOf" srcId="{49E601BF-7574-40BA-B1B4-C708858B6668}" destId="{4FD08BCA-16AA-4E1D-AA18-69170641143C}" srcOrd="2" destOrd="0" presId="urn:microsoft.com/office/officeart/2005/8/layout/process4"/>
    <dgm:cxn modelId="{E39502FF-B704-4E3F-87E8-8A21E2FEA46E}" type="presParOf" srcId="{4FD08BCA-16AA-4E1D-AA18-69170641143C}" destId="{132D6FFB-7FE8-4FFD-B70F-1FDC773EBB7F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567384E-278C-46D5-ADA9-D86AC7237CA0}">
      <dsp:nvSpPr>
        <dsp:cNvPr id="0" name=""/>
        <dsp:cNvSpPr/>
      </dsp:nvSpPr>
      <dsp:spPr>
        <a:xfrm>
          <a:off x="0" y="3753320"/>
          <a:ext cx="8915400" cy="821134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altLang="ja-JP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3,000</a:t>
          </a:r>
          <a:r>
            <a:rPr kumimoji="1" lang="ja-JP" altLang="en-US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ポイント以上</a:t>
          </a:r>
        </a:p>
      </dsp:txBody>
      <dsp:txXfrm>
        <a:off x="0" y="3753320"/>
        <a:ext cx="8915400" cy="443412"/>
      </dsp:txXfrm>
    </dsp:sp>
    <dsp:sp modelId="{EA922D8A-945E-4653-B88B-10D5A820AFEE}">
      <dsp:nvSpPr>
        <dsp:cNvPr id="0" name=""/>
        <dsp:cNvSpPr/>
      </dsp:nvSpPr>
      <dsp:spPr>
        <a:xfrm>
          <a:off x="0" y="4180310"/>
          <a:ext cx="4457699" cy="377722"/>
        </a:xfrm>
        <a:prstGeom prst="rect">
          <a:avLst/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30480" rIns="170688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会員料金 </a:t>
          </a:r>
          <a:r>
            <a:rPr kumimoji="1" lang="en-US" altLang="ja-JP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15</a:t>
          </a:r>
          <a:r>
            <a:rPr kumimoji="1" lang="ja-JP" altLang="en-US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％</a:t>
          </a:r>
          <a:r>
            <a:rPr kumimoji="1" lang="en-US" altLang="ja-JP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OFF</a:t>
          </a:r>
          <a:endParaRPr kumimoji="1" lang="ja-JP" altLang="en-US" sz="2400" b="1" kern="1200" dirty="0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sp:txBody>
      <dsp:txXfrm>
        <a:off x="0" y="4180310"/>
        <a:ext cx="4457699" cy="377722"/>
      </dsp:txXfrm>
    </dsp:sp>
    <dsp:sp modelId="{F978066E-A5B1-4460-8393-305A2ACE6747}">
      <dsp:nvSpPr>
        <dsp:cNvPr id="0" name=""/>
        <dsp:cNvSpPr/>
      </dsp:nvSpPr>
      <dsp:spPr>
        <a:xfrm>
          <a:off x="4457700" y="4180310"/>
          <a:ext cx="4457699" cy="377722"/>
        </a:xfrm>
        <a:prstGeom prst="rect">
          <a:avLst/>
        </a:prstGeom>
        <a:solidFill>
          <a:schemeClr val="accent4">
            <a:tint val="40000"/>
            <a:alpha val="90000"/>
            <a:hueOff val="249137"/>
            <a:satOff val="-340"/>
            <a:lumOff val="279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30480" rIns="170688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販売割引 </a:t>
          </a:r>
          <a:r>
            <a:rPr kumimoji="1" lang="en-US" altLang="ja-JP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10</a:t>
          </a:r>
          <a:r>
            <a:rPr kumimoji="1" lang="ja-JP" altLang="en-US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％</a:t>
          </a:r>
          <a:r>
            <a:rPr kumimoji="1" lang="en-US" altLang="ja-JP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OFF</a:t>
          </a:r>
          <a:endParaRPr kumimoji="1" lang="ja-JP" altLang="en-US" sz="2400" b="1" kern="1200" dirty="0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sp:txBody>
      <dsp:txXfrm>
        <a:off x="4457700" y="4180310"/>
        <a:ext cx="4457699" cy="377722"/>
      </dsp:txXfrm>
    </dsp:sp>
    <dsp:sp modelId="{C8FB3707-BB06-44C1-9965-E0B401D3DDB7}">
      <dsp:nvSpPr>
        <dsp:cNvPr id="0" name=""/>
        <dsp:cNvSpPr/>
      </dsp:nvSpPr>
      <dsp:spPr>
        <a:xfrm rot="10800000">
          <a:off x="0" y="2502732"/>
          <a:ext cx="8915400" cy="1262905"/>
        </a:xfrm>
        <a:prstGeom prst="upArrowCallout">
          <a:avLst/>
        </a:prstGeom>
        <a:solidFill>
          <a:schemeClr val="accent4">
            <a:hueOff val="388000"/>
            <a:satOff val="-2672"/>
            <a:lumOff val="3334"/>
            <a:alphaOff val="0"/>
          </a:schemeClr>
        </a:soli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altLang="en-US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2,000</a:t>
          </a:r>
          <a:r>
            <a:rPr kumimoji="1" lang="ja-JP" altLang="en-US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～</a:t>
          </a:r>
          <a:r>
            <a:rPr kumimoji="1" lang="en-US" altLang="en-US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2,999</a:t>
          </a:r>
          <a:r>
            <a:rPr kumimoji="1" lang="ja-JP" altLang="en-US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ポイント</a:t>
          </a:r>
        </a:p>
      </dsp:txBody>
      <dsp:txXfrm rot="-10800000">
        <a:off x="0" y="2502732"/>
        <a:ext cx="8915400" cy="443279"/>
      </dsp:txXfrm>
    </dsp:sp>
    <dsp:sp modelId="{1BEB9815-E75A-40EB-AB6F-654A96C74B7D}">
      <dsp:nvSpPr>
        <dsp:cNvPr id="0" name=""/>
        <dsp:cNvSpPr/>
      </dsp:nvSpPr>
      <dsp:spPr>
        <a:xfrm>
          <a:off x="0" y="2946012"/>
          <a:ext cx="4457699" cy="377608"/>
        </a:xfrm>
        <a:prstGeom prst="rect">
          <a:avLst/>
        </a:prstGeom>
        <a:solidFill>
          <a:schemeClr val="accent4">
            <a:tint val="40000"/>
            <a:alpha val="90000"/>
            <a:hueOff val="498274"/>
            <a:satOff val="-680"/>
            <a:lumOff val="558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30480" rIns="170688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会員料金 </a:t>
          </a:r>
          <a:r>
            <a:rPr kumimoji="1" lang="en-US" altLang="en-US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10</a:t>
          </a:r>
          <a:r>
            <a:rPr kumimoji="1" lang="ja-JP" altLang="en-US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％</a:t>
          </a:r>
          <a:r>
            <a:rPr kumimoji="1" lang="en-US" altLang="en-US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OFF</a:t>
          </a:r>
          <a:endParaRPr kumimoji="1" lang="ja-JP" altLang="en-US" sz="2400" b="1" kern="1200" dirty="0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sp:txBody>
      <dsp:txXfrm>
        <a:off x="0" y="2946012"/>
        <a:ext cx="4457699" cy="377608"/>
      </dsp:txXfrm>
    </dsp:sp>
    <dsp:sp modelId="{7A2722E5-981D-4714-867A-F952BCB741D2}">
      <dsp:nvSpPr>
        <dsp:cNvPr id="0" name=""/>
        <dsp:cNvSpPr/>
      </dsp:nvSpPr>
      <dsp:spPr>
        <a:xfrm>
          <a:off x="4457700" y="2946012"/>
          <a:ext cx="4457699" cy="377608"/>
        </a:xfrm>
        <a:prstGeom prst="rect">
          <a:avLst/>
        </a:prstGeom>
        <a:solidFill>
          <a:schemeClr val="accent4">
            <a:tint val="40000"/>
            <a:alpha val="90000"/>
            <a:hueOff val="747412"/>
            <a:satOff val="-1020"/>
            <a:lumOff val="837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30480" rIns="170688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販売割引 </a:t>
          </a:r>
          <a:r>
            <a:rPr kumimoji="1" lang="en-US" altLang="en-US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5</a:t>
          </a:r>
          <a:r>
            <a:rPr kumimoji="1" lang="ja-JP" altLang="en-US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％</a:t>
          </a:r>
          <a:r>
            <a:rPr kumimoji="1" lang="en-US" altLang="en-US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OFF</a:t>
          </a:r>
          <a:endParaRPr kumimoji="1" lang="ja-JP" altLang="en-US" sz="2400" b="1" kern="1200" dirty="0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sp:txBody>
      <dsp:txXfrm>
        <a:off x="4457700" y="2946012"/>
        <a:ext cx="4457699" cy="377608"/>
      </dsp:txXfrm>
    </dsp:sp>
    <dsp:sp modelId="{8A2707DA-E5F0-48A0-8679-CF6B097CFCA4}">
      <dsp:nvSpPr>
        <dsp:cNvPr id="0" name=""/>
        <dsp:cNvSpPr/>
      </dsp:nvSpPr>
      <dsp:spPr>
        <a:xfrm rot="10800000">
          <a:off x="0" y="1252143"/>
          <a:ext cx="8915400" cy="1262905"/>
        </a:xfrm>
        <a:prstGeom prst="upArrowCallout">
          <a:avLst/>
        </a:prstGeom>
        <a:solidFill>
          <a:schemeClr val="accent4">
            <a:hueOff val="776001"/>
            <a:satOff val="-5344"/>
            <a:lumOff val="6667"/>
            <a:alphaOff val="0"/>
          </a:schemeClr>
        </a:soli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altLang="en-US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1,000</a:t>
          </a:r>
          <a:r>
            <a:rPr kumimoji="1" lang="ja-JP" altLang="en-US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～</a:t>
          </a:r>
          <a:r>
            <a:rPr kumimoji="1" lang="en-US" altLang="en-US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1,999</a:t>
          </a:r>
          <a:r>
            <a:rPr kumimoji="1" lang="ja-JP" altLang="en-US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ポイント</a:t>
          </a:r>
        </a:p>
      </dsp:txBody>
      <dsp:txXfrm rot="-10800000">
        <a:off x="0" y="1252143"/>
        <a:ext cx="8915400" cy="443279"/>
      </dsp:txXfrm>
    </dsp:sp>
    <dsp:sp modelId="{D817DF42-FAE5-4C94-9146-AA1CA5AD2704}">
      <dsp:nvSpPr>
        <dsp:cNvPr id="0" name=""/>
        <dsp:cNvSpPr/>
      </dsp:nvSpPr>
      <dsp:spPr>
        <a:xfrm>
          <a:off x="0" y="1695423"/>
          <a:ext cx="4457699" cy="377608"/>
        </a:xfrm>
        <a:prstGeom prst="rect">
          <a:avLst/>
        </a:prstGeom>
        <a:solidFill>
          <a:schemeClr val="accent4">
            <a:tint val="40000"/>
            <a:alpha val="90000"/>
            <a:hueOff val="996549"/>
            <a:satOff val="-1359"/>
            <a:lumOff val="1116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30480" rIns="170688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会員料金 </a:t>
          </a:r>
          <a:r>
            <a:rPr kumimoji="1" lang="en-US" altLang="en-US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5</a:t>
          </a:r>
          <a:r>
            <a:rPr kumimoji="1" lang="ja-JP" altLang="en-US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％</a:t>
          </a:r>
          <a:r>
            <a:rPr kumimoji="1" lang="en-US" altLang="en-US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OFF</a:t>
          </a:r>
          <a:endParaRPr kumimoji="1" lang="ja-JP" altLang="en-US" sz="2400" b="1" kern="1200" dirty="0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sp:txBody>
      <dsp:txXfrm>
        <a:off x="0" y="1695423"/>
        <a:ext cx="4457699" cy="377608"/>
      </dsp:txXfrm>
    </dsp:sp>
    <dsp:sp modelId="{B891E5F4-6C8D-489F-817B-EE909E767FD8}">
      <dsp:nvSpPr>
        <dsp:cNvPr id="0" name=""/>
        <dsp:cNvSpPr/>
      </dsp:nvSpPr>
      <dsp:spPr>
        <a:xfrm>
          <a:off x="4457700" y="1695423"/>
          <a:ext cx="4457699" cy="377608"/>
        </a:xfrm>
        <a:prstGeom prst="rect">
          <a:avLst/>
        </a:prstGeom>
        <a:solidFill>
          <a:schemeClr val="accent4">
            <a:tint val="40000"/>
            <a:alpha val="90000"/>
            <a:hueOff val="1245686"/>
            <a:satOff val="-1699"/>
            <a:lumOff val="1395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30480" rIns="170688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販売割引 なし</a:t>
          </a:r>
        </a:p>
      </dsp:txBody>
      <dsp:txXfrm>
        <a:off x="4457700" y="1695423"/>
        <a:ext cx="4457699" cy="377608"/>
      </dsp:txXfrm>
    </dsp:sp>
    <dsp:sp modelId="{0AA66B52-29BE-48A9-9F22-9DBF8F0E9B6B}">
      <dsp:nvSpPr>
        <dsp:cNvPr id="0" name=""/>
        <dsp:cNvSpPr/>
      </dsp:nvSpPr>
      <dsp:spPr>
        <a:xfrm rot="10800000">
          <a:off x="0" y="1555"/>
          <a:ext cx="8915400" cy="1262905"/>
        </a:xfrm>
        <a:prstGeom prst="upArrowCallout">
          <a:avLst/>
        </a:prstGeom>
        <a:solidFill>
          <a:schemeClr val="accent4">
            <a:hueOff val="1164001"/>
            <a:satOff val="-8016"/>
            <a:lumOff val="10001"/>
            <a:alphaOff val="0"/>
          </a:schemeClr>
        </a:soli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altLang="en-US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0</a:t>
          </a:r>
          <a:r>
            <a:rPr kumimoji="1" lang="ja-JP" altLang="en-US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～</a:t>
          </a:r>
          <a:r>
            <a:rPr kumimoji="1" lang="en-US" altLang="en-US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999</a:t>
          </a:r>
          <a:r>
            <a:rPr kumimoji="1" lang="ja-JP" altLang="en-US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ポイント</a:t>
          </a:r>
        </a:p>
      </dsp:txBody>
      <dsp:txXfrm rot="-10800000">
        <a:off x="0" y="1555"/>
        <a:ext cx="8915400" cy="443279"/>
      </dsp:txXfrm>
    </dsp:sp>
    <dsp:sp modelId="{132D6FFB-7FE8-4FFD-B70F-1FDC773EBB7F}">
      <dsp:nvSpPr>
        <dsp:cNvPr id="0" name=""/>
        <dsp:cNvSpPr/>
      </dsp:nvSpPr>
      <dsp:spPr>
        <a:xfrm>
          <a:off x="0" y="444835"/>
          <a:ext cx="8915400" cy="377608"/>
        </a:xfrm>
        <a:prstGeom prst="rect">
          <a:avLst/>
        </a:prstGeom>
        <a:solidFill>
          <a:schemeClr val="accent4">
            <a:tint val="40000"/>
            <a:alpha val="90000"/>
            <a:hueOff val="1494823"/>
            <a:satOff val="-2039"/>
            <a:lumOff val="1674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30480" rIns="170688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割引なし</a:t>
          </a:r>
        </a:p>
      </dsp:txBody>
      <dsp:txXfrm>
        <a:off x="0" y="444835"/>
        <a:ext cx="8915400" cy="37760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2020/11/6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5954999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2020/11/6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200611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2020/11/6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027606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2020/11/6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84006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2020/11/6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1547097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2020/11/6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240567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2020/11/6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2104797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2020/11/6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530332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2020/11/6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054569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2020/11/6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682393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2020/11/6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676677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2020/11/6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932745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2020/11/6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02829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2020/11/6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258040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2020/11/6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7692343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2020/11/6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5125153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32"/>
            <a:ext cx="2356674" cy="6853285"/>
            <a:chOff x="6627813" y="195454"/>
            <a:chExt cx="1952625" cy="5678297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5454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17DFEE-261F-4598-A07A-BE626E8A91A6}" type="datetimeFigureOut">
              <a:rPr kumimoji="1" lang="ja-JP" altLang="en-US" smtClean="0"/>
              <a:t>2020/11/6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671729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5" r:id="rId1"/>
    <p:sldLayoutId id="2147483816" r:id="rId2"/>
    <p:sldLayoutId id="2147483817" r:id="rId3"/>
    <p:sldLayoutId id="2147483818" r:id="rId4"/>
    <p:sldLayoutId id="2147483819" r:id="rId5"/>
    <p:sldLayoutId id="2147483820" r:id="rId6"/>
    <p:sldLayoutId id="2147483821" r:id="rId7"/>
    <p:sldLayoutId id="2147483822" r:id="rId8"/>
    <p:sldLayoutId id="2147483823" r:id="rId9"/>
    <p:sldLayoutId id="2147483824" r:id="rId10"/>
    <p:sldLayoutId id="2147483825" r:id="rId11"/>
    <p:sldLayoutId id="2147483826" r:id="rId12"/>
    <p:sldLayoutId id="2147483827" r:id="rId13"/>
    <p:sldLayoutId id="2147483828" r:id="rId14"/>
    <p:sldLayoutId id="2147483829" r:id="rId15"/>
    <p:sldLayoutId id="2147483830" r:id="rId16"/>
  </p:sldLayoutIdLst>
  <mc:AlternateContent xmlns:mc="http://schemas.openxmlformats.org/markup-compatibility/2006">
    <mc:Choice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  <p:txStyles>
    <p:titleStyle>
      <a:lvl1pPr algn="l" defTabSz="457200" rtl="0" eaLnBrk="1" latinLnBrk="0" hangingPunct="1">
        <a:spcBef>
          <a:spcPct val="0"/>
        </a:spcBef>
        <a:buNone/>
        <a:defRPr kumimoji="1"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53C8665-AB7C-4A20-AC63-65F6650D9EA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/>
              <a:t>新店舗の出店概要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85BFB2BB-2F92-48F8-85B2-62B5B29F437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○○トレーニング株式会社</a:t>
            </a:r>
          </a:p>
        </p:txBody>
      </p:sp>
    </p:spTree>
    <p:extLst>
      <p:ext uri="{BB962C8B-B14F-4D97-AF65-F5344CB8AC3E}">
        <p14:creationId xmlns:p14="http://schemas.microsoft.com/office/powerpoint/2010/main" val="7121869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0D3FBBA-8ABC-4024-A645-1CF754EEC0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出店概要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2A495FC-1809-4DFA-83B8-BC7C9B948F1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4379496"/>
          </a:xfrm>
        </p:spPr>
        <p:txBody>
          <a:bodyPr>
            <a:normAutofit/>
          </a:bodyPr>
          <a:lstStyle/>
          <a:p>
            <a:r>
              <a:rPr kumimoji="1" lang="ja-JP" altLang="en-US" sz="2400" dirty="0">
                <a:latin typeface="+mn-ea"/>
              </a:rPr>
              <a:t>出店候補地</a:t>
            </a:r>
            <a:endParaRPr kumimoji="1" lang="en-US" altLang="ja-JP" sz="2400" dirty="0">
              <a:latin typeface="+mn-ea"/>
            </a:endParaRPr>
          </a:p>
          <a:p>
            <a:pPr lvl="1"/>
            <a:r>
              <a:rPr kumimoji="1" lang="ja-JP" altLang="en-US" sz="2000" dirty="0">
                <a:latin typeface="+mn-ea"/>
              </a:rPr>
              <a:t>山手駅西口から徒歩</a:t>
            </a:r>
            <a:r>
              <a:rPr kumimoji="1" lang="en-US" altLang="ja-JP" sz="2000" dirty="0">
                <a:latin typeface="+mn-ea"/>
              </a:rPr>
              <a:t>3</a:t>
            </a:r>
            <a:r>
              <a:rPr kumimoji="1" lang="ja-JP" altLang="en-US" sz="2000" dirty="0">
                <a:latin typeface="+mn-ea"/>
              </a:rPr>
              <a:t>分</a:t>
            </a:r>
            <a:endParaRPr lang="en-US" altLang="ja-JP" sz="2000" dirty="0">
              <a:latin typeface="+mn-ea"/>
            </a:endParaRPr>
          </a:p>
          <a:p>
            <a:endParaRPr kumimoji="1" lang="en-US" altLang="ja-JP" sz="2400" dirty="0">
              <a:latin typeface="+mn-ea"/>
            </a:endParaRPr>
          </a:p>
          <a:p>
            <a:r>
              <a:rPr kumimoji="1" lang="ja-JP" altLang="en-US" sz="2400" dirty="0">
                <a:latin typeface="+mn-ea"/>
              </a:rPr>
              <a:t>店舗面積</a:t>
            </a:r>
            <a:endParaRPr lang="en-US" altLang="ja-JP" sz="2400" dirty="0">
              <a:latin typeface="+mn-ea"/>
            </a:endParaRPr>
          </a:p>
          <a:p>
            <a:pPr lvl="1"/>
            <a:r>
              <a:rPr kumimoji="1" lang="ja-JP" altLang="en-US" sz="2000" dirty="0">
                <a:latin typeface="+mn-ea"/>
              </a:rPr>
              <a:t>約</a:t>
            </a:r>
            <a:r>
              <a:rPr kumimoji="1" lang="en-US" altLang="ja-JP" sz="2000" dirty="0">
                <a:latin typeface="+mn-ea"/>
              </a:rPr>
              <a:t>315</a:t>
            </a:r>
            <a:r>
              <a:rPr kumimoji="1" lang="ja-JP" altLang="en-US" sz="2000" dirty="0">
                <a:latin typeface="+mn-ea"/>
              </a:rPr>
              <a:t>平方メートル</a:t>
            </a:r>
          </a:p>
          <a:p>
            <a:endParaRPr kumimoji="1" lang="en-US" altLang="ja-JP" sz="2400" dirty="0">
              <a:latin typeface="+mn-ea"/>
            </a:endParaRPr>
          </a:p>
          <a:p>
            <a:r>
              <a:rPr kumimoji="1" lang="ja-JP" altLang="en-US" sz="2400" dirty="0">
                <a:latin typeface="+mn-ea"/>
              </a:rPr>
              <a:t>出店時期</a:t>
            </a:r>
          </a:p>
          <a:p>
            <a:pPr lvl="1"/>
            <a:r>
              <a:rPr kumimoji="1" lang="en-US" altLang="ja-JP" sz="2000" dirty="0">
                <a:latin typeface="+mn-ea"/>
              </a:rPr>
              <a:t>2021</a:t>
            </a:r>
            <a:r>
              <a:rPr kumimoji="1" lang="ja-JP" altLang="en-US" sz="2000" dirty="0">
                <a:latin typeface="+mn-ea"/>
              </a:rPr>
              <a:t>年</a:t>
            </a:r>
            <a:r>
              <a:rPr kumimoji="1" lang="en-US" altLang="ja-JP" sz="2000" dirty="0">
                <a:latin typeface="+mn-ea"/>
              </a:rPr>
              <a:t>10</a:t>
            </a:r>
            <a:r>
              <a:rPr kumimoji="1" lang="ja-JP" altLang="en-US" sz="2000" dirty="0">
                <a:latin typeface="+mn-ea"/>
              </a:rPr>
              <a:t>月</a:t>
            </a:r>
            <a:r>
              <a:rPr kumimoji="1" lang="en-US" altLang="ja-JP" sz="2000" dirty="0">
                <a:latin typeface="+mn-ea"/>
              </a:rPr>
              <a:t>1</a:t>
            </a:r>
            <a:r>
              <a:rPr kumimoji="1" lang="ja-JP" altLang="en-US" sz="2000" dirty="0">
                <a:latin typeface="+mn-ea"/>
              </a:rPr>
              <a:t>日</a:t>
            </a:r>
          </a:p>
          <a:p>
            <a:pPr lvl="2"/>
            <a:r>
              <a:rPr kumimoji="1" lang="ja-JP" altLang="en-US" sz="1800" dirty="0">
                <a:latin typeface="+mn-ea"/>
              </a:rPr>
              <a:t>改装工事は</a:t>
            </a:r>
            <a:r>
              <a:rPr kumimoji="1" lang="en-US" altLang="ja-JP" sz="1800" dirty="0">
                <a:latin typeface="+mn-ea"/>
              </a:rPr>
              <a:t>2021</a:t>
            </a:r>
            <a:r>
              <a:rPr kumimoji="1" lang="ja-JP" altLang="en-US" sz="1800" dirty="0">
                <a:latin typeface="+mn-ea"/>
              </a:rPr>
              <a:t>年</a:t>
            </a:r>
            <a:r>
              <a:rPr kumimoji="1" lang="en-US" altLang="ja-JP" sz="1800" dirty="0">
                <a:latin typeface="+mn-ea"/>
              </a:rPr>
              <a:t>8</a:t>
            </a:r>
            <a:r>
              <a:rPr kumimoji="1" lang="ja-JP" altLang="en-US" sz="1800" dirty="0">
                <a:latin typeface="+mn-ea"/>
              </a:rPr>
              <a:t>月中旬より開始</a:t>
            </a:r>
          </a:p>
        </p:txBody>
      </p:sp>
    </p:spTree>
    <p:extLst>
      <p:ext uri="{BB962C8B-B14F-4D97-AF65-F5344CB8AC3E}">
        <p14:creationId xmlns:p14="http://schemas.microsoft.com/office/powerpoint/2010/main" val="131763190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334A2E5-E444-4224-A32E-EE86C3DA54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当初の目標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1D1B96D7-3F64-4C14-8251-2130B70181E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kumimoji="1" lang="en-US" altLang="ja-JP" sz="2800" u="sng" dirty="0">
                <a:latin typeface="+mn-ea"/>
              </a:rPr>
              <a:t>10</a:t>
            </a:r>
            <a:r>
              <a:rPr kumimoji="1" lang="ja-JP" altLang="en-US" sz="2800" u="sng" dirty="0">
                <a:latin typeface="+mn-ea"/>
              </a:rPr>
              <a:t>月中</a:t>
            </a:r>
            <a:r>
              <a:rPr kumimoji="1" lang="ja-JP" altLang="en-US" sz="2800" dirty="0">
                <a:latin typeface="+mn-ea"/>
              </a:rPr>
              <a:t>に</a:t>
            </a:r>
            <a:r>
              <a:rPr kumimoji="1" lang="en-US" altLang="ja-JP" sz="2800" b="1" dirty="0">
                <a:solidFill>
                  <a:srgbClr val="FF0000"/>
                </a:solidFill>
                <a:latin typeface="+mn-ea"/>
              </a:rPr>
              <a:t>300</a:t>
            </a:r>
            <a:r>
              <a:rPr kumimoji="1" lang="ja-JP" altLang="en-US" sz="2800" b="1" dirty="0">
                <a:solidFill>
                  <a:srgbClr val="FF0000"/>
                </a:solidFill>
                <a:latin typeface="+mn-ea"/>
              </a:rPr>
              <a:t>人</a:t>
            </a:r>
            <a:r>
              <a:rPr kumimoji="1" lang="ja-JP" altLang="en-US" sz="2800" b="1" dirty="0">
                <a:latin typeface="+mn-ea"/>
              </a:rPr>
              <a:t>の新規会員</a:t>
            </a:r>
            <a:r>
              <a:rPr kumimoji="1" lang="ja-JP" altLang="en-US" sz="2800" dirty="0">
                <a:latin typeface="+mn-ea"/>
              </a:rPr>
              <a:t>を獲得</a:t>
            </a:r>
            <a:endParaRPr kumimoji="1" lang="en-US" altLang="ja-JP" sz="2800" dirty="0">
              <a:latin typeface="+mn-ea"/>
            </a:endParaRPr>
          </a:p>
          <a:p>
            <a:pPr marL="514350" indent="-514350">
              <a:buFont typeface="+mj-lt"/>
              <a:buAutoNum type="arabicPeriod"/>
            </a:pPr>
            <a:endParaRPr kumimoji="1" lang="ja-JP" altLang="en-US" sz="2800" dirty="0">
              <a:latin typeface="+mn-ea"/>
            </a:endParaRPr>
          </a:p>
          <a:p>
            <a:pPr marL="514350" indent="-514350">
              <a:buFont typeface="+mj-lt"/>
              <a:buAutoNum type="arabicPeriod"/>
            </a:pPr>
            <a:r>
              <a:rPr kumimoji="1" lang="en-US" altLang="ja-JP" sz="2800" u="sng" dirty="0">
                <a:latin typeface="+mn-ea"/>
              </a:rPr>
              <a:t>11</a:t>
            </a:r>
            <a:r>
              <a:rPr kumimoji="1" lang="ja-JP" altLang="en-US" sz="2800" u="sng" dirty="0">
                <a:latin typeface="+mn-ea"/>
              </a:rPr>
              <a:t>～</a:t>
            </a:r>
            <a:r>
              <a:rPr kumimoji="1" lang="en-US" altLang="ja-JP" sz="2800" u="sng" dirty="0">
                <a:latin typeface="+mn-ea"/>
              </a:rPr>
              <a:t>12</a:t>
            </a:r>
            <a:r>
              <a:rPr kumimoji="1" lang="ja-JP" altLang="en-US" sz="2800" u="sng" dirty="0">
                <a:latin typeface="+mn-ea"/>
              </a:rPr>
              <a:t>月中</a:t>
            </a:r>
            <a:r>
              <a:rPr kumimoji="1" lang="ja-JP" altLang="en-US" sz="2800" dirty="0">
                <a:latin typeface="+mn-ea"/>
              </a:rPr>
              <a:t>に</a:t>
            </a:r>
            <a:r>
              <a:rPr kumimoji="1" lang="en-US" altLang="ja-JP" sz="2800" b="1" dirty="0">
                <a:solidFill>
                  <a:srgbClr val="FF0000"/>
                </a:solidFill>
                <a:latin typeface="+mn-ea"/>
              </a:rPr>
              <a:t>400</a:t>
            </a:r>
            <a:r>
              <a:rPr kumimoji="1" lang="ja-JP" altLang="en-US" sz="2800" b="1" dirty="0">
                <a:solidFill>
                  <a:srgbClr val="FF0000"/>
                </a:solidFill>
                <a:latin typeface="+mn-ea"/>
              </a:rPr>
              <a:t>人</a:t>
            </a:r>
            <a:r>
              <a:rPr kumimoji="1" lang="ja-JP" altLang="en-US" sz="2800" b="1" dirty="0">
                <a:latin typeface="+mn-ea"/>
              </a:rPr>
              <a:t>の新規会員</a:t>
            </a:r>
            <a:r>
              <a:rPr kumimoji="1" lang="ja-JP" altLang="en-US" sz="2800" dirty="0">
                <a:latin typeface="+mn-ea"/>
              </a:rPr>
              <a:t>を獲得</a:t>
            </a:r>
            <a:endParaRPr kumimoji="1" lang="en-US" altLang="ja-JP" sz="2800" dirty="0">
              <a:latin typeface="+mn-ea"/>
            </a:endParaRPr>
          </a:p>
          <a:p>
            <a:pPr marL="514350" indent="-514350">
              <a:buFont typeface="+mj-lt"/>
              <a:buAutoNum type="arabicPeriod"/>
            </a:pPr>
            <a:endParaRPr kumimoji="1" lang="ja-JP" altLang="en-US" sz="2800" dirty="0">
              <a:latin typeface="+mn-ea"/>
            </a:endParaRPr>
          </a:p>
          <a:p>
            <a:pPr marL="514350" indent="-514350">
              <a:buFont typeface="+mj-lt"/>
              <a:buAutoNum type="arabicPeriod"/>
            </a:pPr>
            <a:r>
              <a:rPr kumimoji="1" lang="en-US" altLang="ja-JP" sz="2800" u="sng" dirty="0">
                <a:latin typeface="+mn-ea"/>
              </a:rPr>
              <a:t>2021</a:t>
            </a:r>
            <a:r>
              <a:rPr kumimoji="1" lang="ja-JP" altLang="en-US" sz="2800" u="sng" dirty="0">
                <a:latin typeface="+mn-ea"/>
              </a:rPr>
              <a:t>年中</a:t>
            </a:r>
            <a:r>
              <a:rPr kumimoji="1" lang="ja-JP" altLang="en-US" sz="2800" dirty="0">
                <a:latin typeface="+mn-ea"/>
              </a:rPr>
              <a:t>に合計</a:t>
            </a:r>
            <a:r>
              <a:rPr kumimoji="1" lang="en-US" altLang="ja-JP" sz="2800" b="1" dirty="0">
                <a:solidFill>
                  <a:srgbClr val="FF0000"/>
                </a:solidFill>
                <a:latin typeface="+mn-ea"/>
              </a:rPr>
              <a:t>700</a:t>
            </a:r>
            <a:r>
              <a:rPr kumimoji="1" lang="ja-JP" altLang="en-US" sz="2800" b="1" dirty="0">
                <a:solidFill>
                  <a:srgbClr val="FF0000"/>
                </a:solidFill>
                <a:latin typeface="+mn-ea"/>
              </a:rPr>
              <a:t>人</a:t>
            </a:r>
            <a:r>
              <a:rPr kumimoji="1" lang="ja-JP" altLang="en-US" sz="2800" b="1" dirty="0">
                <a:latin typeface="+mn-ea"/>
              </a:rPr>
              <a:t>の会員獲得</a:t>
            </a:r>
            <a:r>
              <a:rPr kumimoji="1" lang="ja-JP" altLang="en-US" sz="2800" dirty="0">
                <a:latin typeface="+mn-ea"/>
              </a:rPr>
              <a:t>を目指す</a:t>
            </a:r>
          </a:p>
        </p:txBody>
      </p:sp>
    </p:spTree>
    <p:extLst>
      <p:ext uri="{BB962C8B-B14F-4D97-AF65-F5344CB8AC3E}">
        <p14:creationId xmlns:p14="http://schemas.microsoft.com/office/powerpoint/2010/main" val="417759110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5A50F93-7E85-40A8-9605-21A51D67CC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新店舗の概要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A99C994-2E98-41CF-A9F2-0B13940B083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4315326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u"/>
            </a:pPr>
            <a:r>
              <a:rPr kumimoji="1" lang="ja-JP" altLang="en-US" sz="2400" dirty="0">
                <a:latin typeface="+mn-ea"/>
              </a:rPr>
              <a:t>館内設備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kumimoji="1" lang="ja-JP" altLang="en-US" sz="2000" dirty="0">
                <a:latin typeface="+mn-ea"/>
              </a:rPr>
              <a:t>各種トレーニングマシン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kumimoji="1" lang="ja-JP" altLang="en-US" sz="2000" dirty="0">
                <a:latin typeface="+mn-ea"/>
              </a:rPr>
              <a:t>ヨガスタジオ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kumimoji="1" lang="ja-JP" altLang="en-US" sz="2000" dirty="0">
                <a:latin typeface="+mn-ea"/>
              </a:rPr>
              <a:t>レンタルロッカー、シャワールーム・サウナ</a:t>
            </a:r>
          </a:p>
          <a:p>
            <a:endParaRPr kumimoji="1" lang="ja-JP" altLang="en-US" sz="2400" dirty="0">
              <a:latin typeface="+mn-ea"/>
            </a:endParaRPr>
          </a:p>
          <a:p>
            <a:pPr>
              <a:buFont typeface="Wingdings" panose="05000000000000000000" pitchFamily="2" charset="2"/>
              <a:buChar char="u"/>
            </a:pPr>
            <a:r>
              <a:rPr kumimoji="1" lang="ja-JP" altLang="en-US" sz="2400" dirty="0">
                <a:latin typeface="+mn-ea"/>
              </a:rPr>
              <a:t>営業時間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kumimoji="1" lang="ja-JP" altLang="en-US" sz="2000" dirty="0">
                <a:latin typeface="+mn-ea"/>
              </a:rPr>
              <a:t>午前</a:t>
            </a:r>
            <a:r>
              <a:rPr kumimoji="1" lang="en-US" altLang="ja-JP" sz="2000" dirty="0">
                <a:latin typeface="+mn-ea"/>
              </a:rPr>
              <a:t>10</a:t>
            </a:r>
            <a:r>
              <a:rPr kumimoji="1" lang="ja-JP" altLang="en-US" sz="2000" dirty="0">
                <a:latin typeface="+mn-ea"/>
              </a:rPr>
              <a:t>時～午後</a:t>
            </a:r>
            <a:r>
              <a:rPr kumimoji="1" lang="en-US" altLang="ja-JP" sz="2000" dirty="0">
                <a:latin typeface="+mn-ea"/>
              </a:rPr>
              <a:t>11</a:t>
            </a:r>
            <a:r>
              <a:rPr kumimoji="1" lang="ja-JP" altLang="en-US" sz="2000" dirty="0">
                <a:latin typeface="+mn-ea"/>
              </a:rPr>
              <a:t>時</a:t>
            </a:r>
          </a:p>
          <a:p>
            <a:endParaRPr kumimoji="1" lang="ja-JP" altLang="en-US" sz="2400" dirty="0">
              <a:latin typeface="+mn-ea"/>
            </a:endParaRPr>
          </a:p>
          <a:p>
            <a:pPr marL="0" indent="0" algn="r">
              <a:buNone/>
            </a:pPr>
            <a:r>
              <a:rPr kumimoji="1" lang="en-US" altLang="ja-JP" dirty="0">
                <a:latin typeface="+mn-ea"/>
              </a:rPr>
              <a:t>※8/13</a:t>
            </a:r>
            <a:r>
              <a:rPr kumimoji="1" lang="ja-JP" altLang="en-US" dirty="0">
                <a:latin typeface="+mn-ea"/>
              </a:rPr>
              <a:t>～</a:t>
            </a:r>
            <a:r>
              <a:rPr kumimoji="1" lang="en-US" altLang="ja-JP" dirty="0">
                <a:latin typeface="+mn-ea"/>
              </a:rPr>
              <a:t>8/16</a:t>
            </a:r>
            <a:r>
              <a:rPr kumimoji="1" lang="ja-JP" altLang="en-US" dirty="0">
                <a:latin typeface="+mn-ea"/>
              </a:rPr>
              <a:t>と</a:t>
            </a:r>
            <a:r>
              <a:rPr kumimoji="1" lang="en-US" altLang="ja-JP" dirty="0">
                <a:latin typeface="+mn-ea"/>
              </a:rPr>
              <a:t>12/30</a:t>
            </a:r>
            <a:r>
              <a:rPr kumimoji="1" lang="ja-JP" altLang="en-US" dirty="0">
                <a:latin typeface="+mn-ea"/>
              </a:rPr>
              <a:t>～</a:t>
            </a:r>
            <a:r>
              <a:rPr kumimoji="1" lang="en-US" altLang="ja-JP" dirty="0">
                <a:latin typeface="+mn-ea"/>
              </a:rPr>
              <a:t>1/5</a:t>
            </a:r>
            <a:r>
              <a:rPr kumimoji="1" lang="ja-JP" altLang="en-US" dirty="0">
                <a:latin typeface="+mn-ea"/>
              </a:rPr>
              <a:t>の期間は休館日となります。</a:t>
            </a:r>
          </a:p>
        </p:txBody>
      </p:sp>
    </p:spTree>
    <p:extLst>
      <p:ext uri="{BB962C8B-B14F-4D97-AF65-F5344CB8AC3E}">
        <p14:creationId xmlns:p14="http://schemas.microsoft.com/office/powerpoint/2010/main" val="190093604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035AD2A-10CD-49C9-8C85-1BBD563CCA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当初の目標</a:t>
            </a:r>
          </a:p>
        </p:txBody>
      </p:sp>
      <p:graphicFrame>
        <p:nvGraphicFramePr>
          <p:cNvPr id="4" name="表 4">
            <a:extLst>
              <a:ext uri="{FF2B5EF4-FFF2-40B4-BE49-F238E27FC236}">
                <a16:creationId xmlns:a16="http://schemas.microsoft.com/office/drawing/2014/main" id="{FA22459B-AF7D-4851-BB43-BA6DA8A974A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01708425"/>
              </p:ext>
            </p:extLst>
          </p:nvPr>
        </p:nvGraphicFramePr>
        <p:xfrm>
          <a:off x="2589213" y="2133600"/>
          <a:ext cx="8915400" cy="3898230"/>
        </p:xfrm>
        <a:graphic>
          <a:graphicData uri="http://schemas.openxmlformats.org/drawingml/2006/table">
            <a:tbl>
              <a:tblPr firstRow="1" firstCol="1" lastRow="1" bandRow="1">
                <a:tableStyleId>{AF606853-7671-496A-8E4F-DF71F8EC918B}</a:tableStyleId>
              </a:tblPr>
              <a:tblGrid>
                <a:gridCol w="2228850">
                  <a:extLst>
                    <a:ext uri="{9D8B030D-6E8A-4147-A177-3AD203B41FA5}">
                      <a16:colId xmlns:a16="http://schemas.microsoft.com/office/drawing/2014/main" val="2825088098"/>
                    </a:ext>
                  </a:extLst>
                </a:gridCol>
                <a:gridCol w="2228850">
                  <a:extLst>
                    <a:ext uri="{9D8B030D-6E8A-4147-A177-3AD203B41FA5}">
                      <a16:colId xmlns:a16="http://schemas.microsoft.com/office/drawing/2014/main" val="822982255"/>
                    </a:ext>
                  </a:extLst>
                </a:gridCol>
                <a:gridCol w="2228850">
                  <a:extLst>
                    <a:ext uri="{9D8B030D-6E8A-4147-A177-3AD203B41FA5}">
                      <a16:colId xmlns:a16="http://schemas.microsoft.com/office/drawing/2014/main" val="1966346917"/>
                    </a:ext>
                  </a:extLst>
                </a:gridCol>
                <a:gridCol w="2228850">
                  <a:extLst>
                    <a:ext uri="{9D8B030D-6E8A-4147-A177-3AD203B41FA5}">
                      <a16:colId xmlns:a16="http://schemas.microsoft.com/office/drawing/2014/main" val="2473909416"/>
                    </a:ext>
                  </a:extLst>
                </a:gridCol>
              </a:tblGrid>
              <a:tr h="779646">
                <a:tc>
                  <a:txBody>
                    <a:bodyPr/>
                    <a:lstStyle/>
                    <a:p>
                      <a:pPr algn="ctr"/>
                      <a:endParaRPr kumimoji="1" lang="ja-JP" altLang="en-US" sz="2200" dirty="0">
                        <a:latin typeface="游ゴシック Medium" panose="020B0500000000000000" pitchFamily="50" charset="-128"/>
                        <a:ea typeface="游ゴシック Medium" panose="020B0500000000000000" pitchFamily="50" charset="-128"/>
                      </a:endParaRPr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2021</a:t>
                      </a:r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年</a:t>
                      </a:r>
                      <a:r>
                        <a:rPr kumimoji="1" lang="en-US" altLang="ja-JP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10</a:t>
                      </a:r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月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2021</a:t>
                      </a:r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年</a:t>
                      </a:r>
                      <a:r>
                        <a:rPr kumimoji="1" lang="en-US" altLang="ja-JP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11</a:t>
                      </a:r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月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2021</a:t>
                      </a:r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年</a:t>
                      </a:r>
                      <a:r>
                        <a:rPr kumimoji="1" lang="en-US" altLang="ja-JP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12</a:t>
                      </a:r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月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3788092798"/>
                  </a:ext>
                </a:extLst>
              </a:tr>
              <a:tr h="779646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会員数</a:t>
                      </a:r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300</a:t>
                      </a:r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人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B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550</a:t>
                      </a:r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人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B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700</a:t>
                      </a:r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人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B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58533309"/>
                  </a:ext>
                </a:extLst>
              </a:tr>
              <a:tr h="779646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会費売上</a:t>
                      </a:r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2,150,000</a:t>
                      </a:r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円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3,800,000</a:t>
                      </a:r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円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4,850,000</a:t>
                      </a:r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円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7965739"/>
                  </a:ext>
                </a:extLst>
              </a:tr>
              <a:tr h="779646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物販売上</a:t>
                      </a:r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240,000</a:t>
                      </a:r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円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440,000</a:t>
                      </a:r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円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560,000</a:t>
                      </a:r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円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solidFill>
                      <a:schemeClr val="tx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83676932"/>
                  </a:ext>
                </a:extLst>
              </a:tr>
              <a:tr h="779646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合計</a:t>
                      </a:r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2,390,000</a:t>
                      </a:r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円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4,240,000</a:t>
                      </a:r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円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5,410,000</a:t>
                      </a:r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円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81331933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8427016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540B8BF-DBD6-42BF-9D9E-440A62FB2F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売上の推移（目標値）</a:t>
            </a:r>
          </a:p>
        </p:txBody>
      </p:sp>
      <p:graphicFrame>
        <p:nvGraphicFramePr>
          <p:cNvPr id="6" name="コンテンツ プレースホルダー 5">
            <a:extLst>
              <a:ext uri="{FF2B5EF4-FFF2-40B4-BE49-F238E27FC236}">
                <a16:creationId xmlns:a16="http://schemas.microsoft.com/office/drawing/2014/main" id="{512CD286-3214-49BA-986C-1B25FDF4379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33602091"/>
              </p:ext>
            </p:extLst>
          </p:nvPr>
        </p:nvGraphicFramePr>
        <p:xfrm>
          <a:off x="2589213" y="1556083"/>
          <a:ext cx="8915400" cy="49249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9358068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5185675-BD29-423D-AD57-280F1323C9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保有ポイントに応じた割引サービス</a:t>
            </a:r>
          </a:p>
        </p:txBody>
      </p:sp>
      <p:graphicFrame>
        <p:nvGraphicFramePr>
          <p:cNvPr id="4" name="コンテンツ プレースホルダー 3">
            <a:extLst>
              <a:ext uri="{FF2B5EF4-FFF2-40B4-BE49-F238E27FC236}">
                <a16:creationId xmlns:a16="http://schemas.microsoft.com/office/drawing/2014/main" id="{2B06C721-1E66-45FC-88BF-755EF9990F2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54809056"/>
              </p:ext>
            </p:extLst>
          </p:nvPr>
        </p:nvGraphicFramePr>
        <p:xfrm>
          <a:off x="2589213" y="1904999"/>
          <a:ext cx="8915400" cy="457601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6E103839-31B1-45B0-908E-B11572D705EB}"/>
              </a:ext>
            </a:extLst>
          </p:cNvPr>
          <p:cNvSpPr txBox="1"/>
          <p:nvPr/>
        </p:nvSpPr>
        <p:spPr>
          <a:xfrm>
            <a:off x="5771625" y="1397170"/>
            <a:ext cx="5732987" cy="338554"/>
          </a:xfrm>
          <a:prstGeom prst="rect">
            <a:avLst/>
          </a:prstGeom>
          <a:solidFill>
            <a:schemeClr val="accent6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r>
              <a:rPr kumimoji="1" lang="ja-JP" altLang="en-US" sz="1600" dirty="0">
                <a:solidFill>
                  <a:schemeClr val="bg1"/>
                </a:solidFill>
              </a:rPr>
              <a:t>保有しているポイント数に応じて下記の割引が適用されます。</a:t>
            </a:r>
          </a:p>
        </p:txBody>
      </p:sp>
    </p:spTree>
    <p:extLst>
      <p:ext uri="{BB962C8B-B14F-4D97-AF65-F5344CB8AC3E}">
        <p14:creationId xmlns:p14="http://schemas.microsoft.com/office/powerpoint/2010/main" val="105069055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</p:sld>
</file>

<file path=ppt/theme/theme1.xml><?xml version="1.0" encoding="utf-8"?>
<a:theme xmlns:a="http://schemas.openxmlformats.org/drawingml/2006/main" name="ウィスプ">
  <a:themeElements>
    <a:clrScheme name="ウィスプ">
      <a:dk1>
        <a:sysClr val="windowText" lastClr="000000"/>
      </a:dk1>
      <a:lt1>
        <a:sysClr val="window" lastClr="FFFFFF"/>
      </a:lt1>
      <a:dk2>
        <a:srgbClr val="647252"/>
      </a:dk2>
      <a:lt2>
        <a:srgbClr val="EAE8CF"/>
      </a:lt2>
      <a:accent1>
        <a:srgbClr val="E78712"/>
      </a:accent1>
      <a:accent2>
        <a:srgbClr val="B73C26"/>
      </a:accent2>
      <a:accent3>
        <a:srgbClr val="865331"/>
      </a:accent3>
      <a:accent4>
        <a:srgbClr val="B38648"/>
      </a:accent4>
      <a:accent5>
        <a:srgbClr val="BBB473"/>
      </a:accent5>
      <a:accent6>
        <a:srgbClr val="849276"/>
      </a:accent6>
      <a:hlink>
        <a:srgbClr val="FDAB2A"/>
      </a:hlink>
      <a:folHlink>
        <a:srgbClr val="CCB182"/>
      </a:folHlink>
    </a:clrScheme>
    <a:fontScheme name="ウィスプ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ウィスプ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54F6613E-5ED7-40ED-90A8-F639BE712C0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121</TotalTime>
  <Words>234</Words>
  <Application>Microsoft Office PowerPoint</Application>
  <PresentationFormat>ワイド画面</PresentationFormat>
  <Paragraphs>63</Paragraphs>
  <Slides>7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7</vt:i4>
      </vt:variant>
    </vt:vector>
  </HeadingPairs>
  <TitlesOfParts>
    <vt:vector size="15" baseType="lpstr">
      <vt:lpstr>ＭＳ Ｐゴシック</vt:lpstr>
      <vt:lpstr>メイリオ</vt:lpstr>
      <vt:lpstr>游ゴシック Medium</vt:lpstr>
      <vt:lpstr>Arial</vt:lpstr>
      <vt:lpstr>Century Gothic</vt:lpstr>
      <vt:lpstr>Wingdings</vt:lpstr>
      <vt:lpstr>Wingdings 3</vt:lpstr>
      <vt:lpstr>ウィスプ</vt:lpstr>
      <vt:lpstr>新店舗の出店概要</vt:lpstr>
      <vt:lpstr>出店概要</vt:lpstr>
      <vt:lpstr>当初の目標</vt:lpstr>
      <vt:lpstr>新店舗の概要</vt:lpstr>
      <vt:lpstr>当初の目標</vt:lpstr>
      <vt:lpstr>売上の推移（目標値）</vt:lpstr>
      <vt:lpstr>保有ポイントに応じた割引サービス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新店舗の出店概要</dc:title>
  <dc:creator>裕介 相澤</dc:creator>
  <cp:lastModifiedBy>裕介 相澤</cp:lastModifiedBy>
  <cp:revision>66</cp:revision>
  <dcterms:created xsi:type="dcterms:W3CDTF">2020-09-28T19:46:44Z</dcterms:created>
  <dcterms:modified xsi:type="dcterms:W3CDTF">2020-11-06T13:35:11Z</dcterms:modified>
</cp:coreProperties>
</file>