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6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956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83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0416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225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9534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6175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89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49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32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750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4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11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26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82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263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986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12010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山手駅西口から徒歩</a:t>
            </a:r>
            <a:r>
              <a:rPr kumimoji="1" lang="en-US" altLang="ja-JP" dirty="0"/>
              <a:t>3</a:t>
            </a:r>
            <a:r>
              <a:rPr kumimoji="1" lang="ja-JP" altLang="en-US" dirty="0"/>
              <a:t>分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店舗面積</a:t>
            </a:r>
            <a:endParaRPr lang="en-US" altLang="ja-JP" dirty="0"/>
          </a:p>
          <a:p>
            <a:pPr lvl="1"/>
            <a:r>
              <a:rPr kumimoji="1" lang="ja-JP" altLang="en-US" dirty="0"/>
              <a:t>約</a:t>
            </a:r>
            <a:r>
              <a:rPr kumimoji="1" lang="en-US" altLang="ja-JP" dirty="0"/>
              <a:t>315</a:t>
            </a:r>
            <a:r>
              <a:rPr kumimoji="1" lang="ja-JP" altLang="en-US" dirty="0"/>
              <a:t>平方メートル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出店時期</a:t>
            </a:r>
          </a:p>
          <a:p>
            <a:pPr lvl="1"/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</a:p>
          <a:p>
            <a:pPr lvl="2"/>
            <a:r>
              <a:rPr kumimoji="1" lang="ja-JP" altLang="en-US" dirty="0"/>
              <a:t>改装工事は</a:t>
            </a:r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12</TotalTime>
  <Words>43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ベルリン</vt:lpstr>
      <vt:lpstr>新店舗の出店概要</vt:lpstr>
      <vt:lpstr>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</cp:revision>
  <dcterms:created xsi:type="dcterms:W3CDTF">2020-09-28T19:46:44Z</dcterms:created>
  <dcterms:modified xsi:type="dcterms:W3CDTF">2020-10-08T12:31:19Z</dcterms:modified>
</cp:coreProperties>
</file>