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734226"/>
              </p:ext>
            </p:extLst>
          </p:nvPr>
        </p:nvGraphicFramePr>
        <p:xfrm>
          <a:off x="2589213" y="2133600"/>
          <a:ext cx="8915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163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26</cp:revision>
  <dcterms:created xsi:type="dcterms:W3CDTF">2020-09-28T19:46:44Z</dcterms:created>
  <dcterms:modified xsi:type="dcterms:W3CDTF">2020-10-19T15:18:08Z</dcterms:modified>
</cp:coreProperties>
</file>