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B-471E-9EE1-2B5AA102F2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B-471E-9EE1-2B5AA102F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1298312"/>
        <c:axId val="391300280"/>
        <c:axId val="0"/>
      </c:bar3DChart>
      <c:catAx>
        <c:axId val="39129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300280"/>
        <c:crosses val="autoZero"/>
        <c:auto val="1"/>
        <c:lblAlgn val="ctr"/>
        <c:lblOffset val="100"/>
        <c:noMultiLvlLbl val="0"/>
      </c:catAx>
      <c:valAx>
        <c:axId val="391300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単位：千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1298312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B4B426-C25F-4D0B-B6F1-90E3EBA7822C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B557AEB-5054-420A-A412-11747EA62769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321BC213-408B-4DA8-9050-E83DE6468E3B}" type="par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DFEC2FC-D647-4B3A-A633-9180FEA38B7A}" type="sibTrans" cxnId="{BDF01499-FE66-420B-9F65-99A77E070AF5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2D88BCE-75BD-49AD-AF58-1B92640A61D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gm:t>
    </dgm:pt>
    <dgm:pt modelId="{270C3090-E550-484B-A1B0-5D03455F8674}" type="par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166274DF-E01B-4887-8A68-2CD2E3E3D816}" type="sibTrans" cxnId="{7EBB4ADF-5C17-47DA-9F29-F5BA7984E52F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1DB2DCDC-17C8-45F1-A561-B266CBCA5832}">
      <dgm:prSet phldrT="[テキスト]" phldr="1" custT="1"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7C11102-343F-4132-86EC-560474F025CA}" type="parTrans" cxnId="{8280292B-F4F9-49F2-9932-7645638BC5E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3DB10E9F-5325-4075-BAA3-610F3C02CD75}" type="sibTrans" cxnId="{8280292B-F4F9-49F2-9932-7645638BC5E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0127B2-F681-4306-904D-A14818E5E8D8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1106B7A5-031A-4DF6-A00D-DD9641052E0E}" type="par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31AD45-597D-4352-9B0A-C20BF43BE1A0}" type="sibTrans" cxnId="{D359A893-3EB3-44C0-838C-7F7B29A49A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21AAE90-5744-4298-A202-F964D2D823EF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83256671-9B07-4610-8B43-147A0D104347}" type="par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6B2A90B-4693-4679-8CA7-59C360F27BC8}" type="sibTrans" cxnId="{372EEFBF-114D-4E13-B9D1-924EFBE5AE09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1DF7ECA-E4E4-4A26-85C1-2DFE8833B83C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gm:t>
    </dgm:pt>
    <dgm:pt modelId="{B0468639-B4B1-40E5-90B9-ABA1A30D710D}" type="par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9163061-C9B5-4CF4-AE5F-B241F51E99C0}" type="sibTrans" cxnId="{AC5762C2-8871-423D-9E6C-D7EC96309496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5EE4F76-E96D-4600-A73A-E1226E48C204}">
      <dgm:prSet phldrT="[テキスト]" custT="1"/>
      <dgm:spPr/>
      <dgm:t>
        <a:bodyPr/>
        <a:lstStyle/>
        <a:p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gm:t>
    </dgm:pt>
    <dgm:pt modelId="{DBD9C622-44C4-4851-9423-28C2C105AC12}" type="par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9E1F9934-BBC7-4AF8-9BE8-8DDD5F04E635}" type="sibTrans" cxnId="{54081050-53AD-4338-BE5B-8E74D6B63ED1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795D8DF-FC82-483F-9053-F54626B60E05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5CEFCF10-D776-4A23-89FE-108AEA43E2E4}" type="par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9B97C3E-FF0D-4E59-9E45-B3851EB41357}" type="sibTrans" cxnId="{E5593A71-9358-4AA8-827D-96803C9349A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F166709-2988-434B-83D2-DD44F81F8886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30FD00FD-D132-431B-8E82-FCBB06446893}" type="par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72A4799F-1CEA-426E-A254-165AFA3641C5}" type="sibTrans" cxnId="{DABBE7C1-4E9E-4D1E-8551-94990D7BF40A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C092A301-AEA7-43AE-B811-D9DEC5BAA7F8}">
      <dgm:prSet custT="1"/>
      <dgm:spPr/>
      <dgm:t>
        <a:bodyPr/>
        <a:lstStyle/>
        <a:p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gm:t>
    </dgm:pt>
    <dgm:pt modelId="{CBC58641-6F99-44D2-8EF1-951B6558A509}" type="par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F94CB93-5021-4078-8EF9-04527E9E2F8E}" type="sibTrans" cxnId="{E936AE87-59D3-4D4D-BC09-95E050AE769B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D5557843-AC0E-4EC7-9A15-B8B93AA73751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EB4865D6-A9B9-4DAC-8AE1-614D40E2B020}" type="par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D5010A7-48C2-4CD8-8854-A2C3BF1B6E20}" type="sibTrans" cxnId="{F8415C14-9975-42E1-8C68-1F0D4E61DF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9B5CC0A-A1C3-4CF2-9907-D38BFF487AAD}">
      <dgm:prSet custT="1"/>
      <dgm:spPr/>
      <dgm:t>
        <a:bodyPr/>
        <a:lstStyle/>
        <a:p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017B4993-D430-4035-870E-2027FF85131A}" type="par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25547486-1263-4059-8CB6-4DD6A9299392}" type="sibTrans" cxnId="{C890D55B-2984-4F2A-B88F-62CE2FC3A51E}">
      <dgm:prSet/>
      <dgm:spPr/>
      <dgm:t>
        <a:bodyPr/>
        <a:lstStyle/>
        <a:p>
          <a:endParaRPr kumimoji="1" lang="ja-JP" altLang="en-US" sz="2400" b="1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6B3177D9-0DAB-4AC3-98D1-EF454665D241}" type="pres">
      <dgm:prSet presAssocID="{48B4B426-C25F-4D0B-B6F1-90E3EBA7822C}" presName="Name0" presStyleCnt="0">
        <dgm:presLayoutVars>
          <dgm:dir/>
          <dgm:animLvl val="lvl"/>
          <dgm:resizeHandles val="exact"/>
        </dgm:presLayoutVars>
      </dgm:prSet>
      <dgm:spPr/>
    </dgm:pt>
    <dgm:pt modelId="{C2404F49-94DA-432E-8882-83ADFF3DA118}" type="pres">
      <dgm:prSet presAssocID="{C092A301-AEA7-43AE-B811-D9DEC5BAA7F8}" presName="boxAndChildren" presStyleCnt="0"/>
      <dgm:spPr/>
    </dgm:pt>
    <dgm:pt modelId="{58D427D8-1EFA-403E-930D-238729B286F0}" type="pres">
      <dgm:prSet presAssocID="{C092A301-AEA7-43AE-B811-D9DEC5BAA7F8}" presName="parentTextBox" presStyleLbl="node1" presStyleIdx="0" presStyleCnt="4"/>
      <dgm:spPr/>
    </dgm:pt>
    <dgm:pt modelId="{4567384E-278C-46D5-ADA9-D86AC7237CA0}" type="pres">
      <dgm:prSet presAssocID="{C092A301-AEA7-43AE-B811-D9DEC5BAA7F8}" presName="entireBox" presStyleLbl="node1" presStyleIdx="0" presStyleCnt="4"/>
      <dgm:spPr/>
    </dgm:pt>
    <dgm:pt modelId="{CF715C49-0411-41A6-99C5-9273703FB14E}" type="pres">
      <dgm:prSet presAssocID="{C092A301-AEA7-43AE-B811-D9DEC5BAA7F8}" presName="descendantBox" presStyleCnt="0"/>
      <dgm:spPr/>
    </dgm:pt>
    <dgm:pt modelId="{EA922D8A-945E-4653-B88B-10D5A820AFEE}" type="pres">
      <dgm:prSet presAssocID="{D5557843-AC0E-4EC7-9A15-B8B93AA73751}" presName="childTextBox" presStyleLbl="fgAccFollowNode1" presStyleIdx="0" presStyleCnt="8">
        <dgm:presLayoutVars>
          <dgm:bulletEnabled val="1"/>
        </dgm:presLayoutVars>
      </dgm:prSet>
      <dgm:spPr/>
    </dgm:pt>
    <dgm:pt modelId="{F978066E-A5B1-4460-8393-305A2ACE6747}" type="pres">
      <dgm:prSet presAssocID="{69B5CC0A-A1C3-4CF2-9907-D38BFF487AAD}" presName="childTextBox" presStyleLbl="fgAccFollowNode1" presStyleIdx="1" presStyleCnt="8">
        <dgm:presLayoutVars>
          <dgm:bulletEnabled val="1"/>
        </dgm:presLayoutVars>
      </dgm:prSet>
      <dgm:spPr/>
    </dgm:pt>
    <dgm:pt modelId="{C0840C2A-15A1-4F30-A26E-26866A03C7E8}" type="pres">
      <dgm:prSet presAssocID="{9E1F9934-BBC7-4AF8-9BE8-8DDD5F04E635}" presName="sp" presStyleCnt="0"/>
      <dgm:spPr/>
    </dgm:pt>
    <dgm:pt modelId="{03B189E3-2C67-472A-BEBE-30EFF46A8A1D}" type="pres">
      <dgm:prSet presAssocID="{45EE4F76-E96D-4600-A73A-E1226E48C204}" presName="arrowAndChildren" presStyleCnt="0"/>
      <dgm:spPr/>
    </dgm:pt>
    <dgm:pt modelId="{813B0FA7-6442-40B2-9E8D-75422F08B306}" type="pres">
      <dgm:prSet presAssocID="{45EE4F76-E96D-4600-A73A-E1226E48C204}" presName="parentTextArrow" presStyleLbl="node1" presStyleIdx="0" presStyleCnt="4"/>
      <dgm:spPr/>
    </dgm:pt>
    <dgm:pt modelId="{C8FB3707-BB06-44C1-9965-E0B401D3DDB7}" type="pres">
      <dgm:prSet presAssocID="{45EE4F76-E96D-4600-A73A-E1226E48C204}" presName="arrow" presStyleLbl="node1" presStyleIdx="1" presStyleCnt="4"/>
      <dgm:spPr/>
    </dgm:pt>
    <dgm:pt modelId="{9F769AA0-DBD8-4940-BF83-C9238C59F65E}" type="pres">
      <dgm:prSet presAssocID="{45EE4F76-E96D-4600-A73A-E1226E48C204}" presName="descendantArrow" presStyleCnt="0"/>
      <dgm:spPr/>
    </dgm:pt>
    <dgm:pt modelId="{1BEB9815-E75A-40EB-AB6F-654A96C74B7D}" type="pres">
      <dgm:prSet presAssocID="{F795D8DF-FC82-483F-9053-F54626B60E05}" presName="childTextArrow" presStyleLbl="fgAccFollowNode1" presStyleIdx="2" presStyleCnt="8">
        <dgm:presLayoutVars>
          <dgm:bulletEnabled val="1"/>
        </dgm:presLayoutVars>
      </dgm:prSet>
      <dgm:spPr/>
    </dgm:pt>
    <dgm:pt modelId="{7A2722E5-981D-4714-867A-F952BCB741D2}" type="pres">
      <dgm:prSet presAssocID="{CF166709-2988-434B-83D2-DD44F81F8886}" presName="childTextArrow" presStyleLbl="fgAccFollowNode1" presStyleIdx="3" presStyleCnt="8">
        <dgm:presLayoutVars>
          <dgm:bulletEnabled val="1"/>
        </dgm:presLayoutVars>
      </dgm:prSet>
      <dgm:spPr/>
    </dgm:pt>
    <dgm:pt modelId="{18D0666A-FC68-4EEF-A95B-F7FF489D2432}" type="pres">
      <dgm:prSet presAssocID="{E131AD45-597D-4352-9B0A-C20BF43BE1A0}" presName="sp" presStyleCnt="0"/>
      <dgm:spPr/>
    </dgm:pt>
    <dgm:pt modelId="{24F1DBA7-ED6D-4376-AC3F-8FFB0C89B864}" type="pres">
      <dgm:prSet presAssocID="{CF0127B2-F681-4306-904D-A14818E5E8D8}" presName="arrowAndChildren" presStyleCnt="0"/>
      <dgm:spPr/>
    </dgm:pt>
    <dgm:pt modelId="{30E15F0D-3E6F-4CA1-9B93-F847656140AB}" type="pres">
      <dgm:prSet presAssocID="{CF0127B2-F681-4306-904D-A14818E5E8D8}" presName="parentTextArrow" presStyleLbl="node1" presStyleIdx="1" presStyleCnt="4"/>
      <dgm:spPr/>
    </dgm:pt>
    <dgm:pt modelId="{8A2707DA-E5F0-48A0-8679-CF6B097CFCA4}" type="pres">
      <dgm:prSet presAssocID="{CF0127B2-F681-4306-904D-A14818E5E8D8}" presName="arrow" presStyleLbl="node1" presStyleIdx="2" presStyleCnt="4"/>
      <dgm:spPr/>
    </dgm:pt>
    <dgm:pt modelId="{EF83C568-5D06-420F-A99A-88709409D368}" type="pres">
      <dgm:prSet presAssocID="{CF0127B2-F681-4306-904D-A14818E5E8D8}" presName="descendantArrow" presStyleCnt="0"/>
      <dgm:spPr/>
    </dgm:pt>
    <dgm:pt modelId="{D817DF42-FAE5-4C94-9146-AA1CA5AD2704}" type="pres">
      <dgm:prSet presAssocID="{B21AAE90-5744-4298-A202-F964D2D823EF}" presName="childTextArrow" presStyleLbl="fgAccFollowNode1" presStyleIdx="4" presStyleCnt="8">
        <dgm:presLayoutVars>
          <dgm:bulletEnabled val="1"/>
        </dgm:presLayoutVars>
      </dgm:prSet>
      <dgm:spPr/>
    </dgm:pt>
    <dgm:pt modelId="{B891E5F4-6C8D-489F-817B-EE909E767FD8}" type="pres">
      <dgm:prSet presAssocID="{E1DF7ECA-E4E4-4A26-85C1-2DFE8833B83C}" presName="childTextArrow" presStyleLbl="fgAccFollowNode1" presStyleIdx="5" presStyleCnt="8">
        <dgm:presLayoutVars>
          <dgm:bulletEnabled val="1"/>
        </dgm:presLayoutVars>
      </dgm:prSet>
      <dgm:spPr/>
    </dgm:pt>
    <dgm:pt modelId="{285DB6EF-C8E6-43A6-A358-7413BC694F75}" type="pres">
      <dgm:prSet presAssocID="{0DFEC2FC-D647-4B3A-A633-9180FEA38B7A}" presName="sp" presStyleCnt="0"/>
      <dgm:spPr/>
    </dgm:pt>
    <dgm:pt modelId="{49E601BF-7574-40BA-B1B4-C708858B6668}" type="pres">
      <dgm:prSet presAssocID="{8B557AEB-5054-420A-A412-11747EA62769}" presName="arrowAndChildren" presStyleCnt="0"/>
      <dgm:spPr/>
    </dgm:pt>
    <dgm:pt modelId="{FD7CC782-4F99-41F2-9C54-49A393DEA755}" type="pres">
      <dgm:prSet presAssocID="{8B557AEB-5054-420A-A412-11747EA62769}" presName="parentTextArrow" presStyleLbl="node1" presStyleIdx="2" presStyleCnt="4"/>
      <dgm:spPr/>
    </dgm:pt>
    <dgm:pt modelId="{0AA66B52-29BE-48A9-9F22-9DBF8F0E9B6B}" type="pres">
      <dgm:prSet presAssocID="{8B557AEB-5054-420A-A412-11747EA62769}" presName="arrow" presStyleLbl="node1" presStyleIdx="3" presStyleCnt="4"/>
      <dgm:spPr/>
    </dgm:pt>
    <dgm:pt modelId="{4FD08BCA-16AA-4E1D-AA18-69170641143C}" type="pres">
      <dgm:prSet presAssocID="{8B557AEB-5054-420A-A412-11747EA62769}" presName="descendantArrow" presStyleCnt="0"/>
      <dgm:spPr/>
    </dgm:pt>
    <dgm:pt modelId="{132D6FFB-7FE8-4FFD-B70F-1FDC773EBB7F}" type="pres">
      <dgm:prSet presAssocID="{62D88BCE-75BD-49AD-AF58-1B92640A61DC}" presName="childTextArrow" presStyleLbl="fgAccFollowNode1" presStyleIdx="6" presStyleCnt="8">
        <dgm:presLayoutVars>
          <dgm:bulletEnabled val="1"/>
        </dgm:presLayoutVars>
      </dgm:prSet>
      <dgm:spPr/>
    </dgm:pt>
    <dgm:pt modelId="{C1B8AD85-0036-41DB-9E4C-45C3FF6B45D7}" type="pres">
      <dgm:prSet presAssocID="{1DB2DCDC-17C8-45F1-A561-B266CBCA5832}" presName="childTextArrow" presStyleLbl="fgAccFollowNode1" presStyleIdx="7" presStyleCnt="8">
        <dgm:presLayoutVars>
          <dgm:bulletEnabled val="1"/>
        </dgm:presLayoutVars>
      </dgm:prSet>
      <dgm:spPr/>
    </dgm:pt>
  </dgm:ptLst>
  <dgm:cxnLst>
    <dgm:cxn modelId="{58FC0008-4A73-469B-AE43-04E6C6B4D50A}" type="presOf" srcId="{48B4B426-C25F-4D0B-B6F1-90E3EBA7822C}" destId="{6B3177D9-0DAB-4AC3-98D1-EF454665D241}" srcOrd="0" destOrd="0" presId="urn:microsoft.com/office/officeart/2005/8/layout/process4"/>
    <dgm:cxn modelId="{F8415C14-9975-42E1-8C68-1F0D4E61DF1E}" srcId="{C092A301-AEA7-43AE-B811-D9DEC5BAA7F8}" destId="{D5557843-AC0E-4EC7-9A15-B8B93AA73751}" srcOrd="0" destOrd="0" parTransId="{EB4865D6-A9B9-4DAC-8AE1-614D40E2B020}" sibTransId="{BD5010A7-48C2-4CD8-8854-A2C3BF1B6E20}"/>
    <dgm:cxn modelId="{19F5812A-B333-46FE-B474-3A6EFBD5DC75}" type="presOf" srcId="{B21AAE90-5744-4298-A202-F964D2D823EF}" destId="{D817DF42-FAE5-4C94-9146-AA1CA5AD2704}" srcOrd="0" destOrd="0" presId="urn:microsoft.com/office/officeart/2005/8/layout/process4"/>
    <dgm:cxn modelId="{8280292B-F4F9-49F2-9932-7645638BC5EB}" srcId="{8B557AEB-5054-420A-A412-11747EA62769}" destId="{1DB2DCDC-17C8-45F1-A561-B266CBCA5832}" srcOrd="1" destOrd="0" parTransId="{77C11102-343F-4132-86EC-560474F025CA}" sibTransId="{3DB10E9F-5325-4075-BAA3-610F3C02CD75}"/>
    <dgm:cxn modelId="{5741A536-2823-4F35-B979-4817B1B7C90E}" type="presOf" srcId="{8B557AEB-5054-420A-A412-11747EA62769}" destId="{0AA66B52-29BE-48A9-9F22-9DBF8F0E9B6B}" srcOrd="1" destOrd="0" presId="urn:microsoft.com/office/officeart/2005/8/layout/process4"/>
    <dgm:cxn modelId="{CC196C38-97A4-429F-8F9C-84B95E3D03AF}" type="presOf" srcId="{E1DF7ECA-E4E4-4A26-85C1-2DFE8833B83C}" destId="{B891E5F4-6C8D-489F-817B-EE909E767FD8}" srcOrd="0" destOrd="0" presId="urn:microsoft.com/office/officeart/2005/8/layout/process4"/>
    <dgm:cxn modelId="{214AE239-4116-4087-9F35-AE47F9F0B345}" type="presOf" srcId="{D5557843-AC0E-4EC7-9A15-B8B93AA73751}" destId="{EA922D8A-945E-4653-B88B-10D5A820AFEE}" srcOrd="0" destOrd="0" presId="urn:microsoft.com/office/officeart/2005/8/layout/process4"/>
    <dgm:cxn modelId="{07D67540-EFF2-4790-AE33-DFAE60FAD652}" type="presOf" srcId="{CF166709-2988-434B-83D2-DD44F81F8886}" destId="{7A2722E5-981D-4714-867A-F952BCB741D2}" srcOrd="0" destOrd="0" presId="urn:microsoft.com/office/officeart/2005/8/layout/process4"/>
    <dgm:cxn modelId="{C890D55B-2984-4F2A-B88F-62CE2FC3A51E}" srcId="{C092A301-AEA7-43AE-B811-D9DEC5BAA7F8}" destId="{69B5CC0A-A1C3-4CF2-9907-D38BFF487AAD}" srcOrd="1" destOrd="0" parTransId="{017B4993-D430-4035-870E-2027FF85131A}" sibTransId="{25547486-1263-4059-8CB6-4DD6A9299392}"/>
    <dgm:cxn modelId="{18F79A61-9EBD-461B-A39E-F2F274FAE62C}" type="presOf" srcId="{45EE4F76-E96D-4600-A73A-E1226E48C204}" destId="{813B0FA7-6442-40B2-9E8D-75422F08B306}" srcOrd="0" destOrd="0" presId="urn:microsoft.com/office/officeart/2005/8/layout/process4"/>
    <dgm:cxn modelId="{84719064-1FF8-48F9-ACCA-E9E507618917}" type="presOf" srcId="{C092A301-AEA7-43AE-B811-D9DEC5BAA7F8}" destId="{4567384E-278C-46D5-ADA9-D86AC7237CA0}" srcOrd="1" destOrd="0" presId="urn:microsoft.com/office/officeart/2005/8/layout/process4"/>
    <dgm:cxn modelId="{4B231447-47C1-45D1-8776-BDBFA421EA4F}" type="presOf" srcId="{45EE4F76-E96D-4600-A73A-E1226E48C204}" destId="{C8FB3707-BB06-44C1-9965-E0B401D3DDB7}" srcOrd="1" destOrd="0" presId="urn:microsoft.com/office/officeart/2005/8/layout/process4"/>
    <dgm:cxn modelId="{54081050-53AD-4338-BE5B-8E74D6B63ED1}" srcId="{48B4B426-C25F-4D0B-B6F1-90E3EBA7822C}" destId="{45EE4F76-E96D-4600-A73A-E1226E48C204}" srcOrd="2" destOrd="0" parTransId="{DBD9C622-44C4-4851-9423-28C2C105AC12}" sibTransId="{9E1F9934-BBC7-4AF8-9BE8-8DDD5F04E635}"/>
    <dgm:cxn modelId="{E5593A71-9358-4AA8-827D-96803C9349AA}" srcId="{45EE4F76-E96D-4600-A73A-E1226E48C204}" destId="{F795D8DF-FC82-483F-9053-F54626B60E05}" srcOrd="0" destOrd="0" parTransId="{5CEFCF10-D776-4A23-89FE-108AEA43E2E4}" sibTransId="{79B97C3E-FF0D-4E59-9E45-B3851EB41357}"/>
    <dgm:cxn modelId="{0314E877-534B-4312-AF8C-2F27E29B0DEA}" type="presOf" srcId="{1DB2DCDC-17C8-45F1-A561-B266CBCA5832}" destId="{C1B8AD85-0036-41DB-9E4C-45C3FF6B45D7}" srcOrd="0" destOrd="0" presId="urn:microsoft.com/office/officeart/2005/8/layout/process4"/>
    <dgm:cxn modelId="{E936AE87-59D3-4D4D-BC09-95E050AE769B}" srcId="{48B4B426-C25F-4D0B-B6F1-90E3EBA7822C}" destId="{C092A301-AEA7-43AE-B811-D9DEC5BAA7F8}" srcOrd="3" destOrd="0" parTransId="{CBC58641-6F99-44D2-8EF1-951B6558A509}" sibTransId="{EF94CB93-5021-4078-8EF9-04527E9E2F8E}"/>
    <dgm:cxn modelId="{72248E89-8AB5-4245-BF10-5C7A8C0ECA97}" type="presOf" srcId="{C092A301-AEA7-43AE-B811-D9DEC5BAA7F8}" destId="{58D427D8-1EFA-403E-930D-238729B286F0}" srcOrd="0" destOrd="0" presId="urn:microsoft.com/office/officeart/2005/8/layout/process4"/>
    <dgm:cxn modelId="{D359A893-3EB3-44C0-838C-7F7B29A49A09}" srcId="{48B4B426-C25F-4D0B-B6F1-90E3EBA7822C}" destId="{CF0127B2-F681-4306-904D-A14818E5E8D8}" srcOrd="1" destOrd="0" parTransId="{1106B7A5-031A-4DF6-A00D-DD9641052E0E}" sibTransId="{E131AD45-597D-4352-9B0A-C20BF43BE1A0}"/>
    <dgm:cxn modelId="{BDF01499-FE66-420B-9F65-99A77E070AF5}" srcId="{48B4B426-C25F-4D0B-B6F1-90E3EBA7822C}" destId="{8B557AEB-5054-420A-A412-11747EA62769}" srcOrd="0" destOrd="0" parTransId="{321BC213-408B-4DA8-9050-E83DE6468E3B}" sibTransId="{0DFEC2FC-D647-4B3A-A633-9180FEA38B7A}"/>
    <dgm:cxn modelId="{5752C1A1-80FC-4406-8762-493B80803C32}" type="presOf" srcId="{8B557AEB-5054-420A-A412-11747EA62769}" destId="{FD7CC782-4F99-41F2-9C54-49A393DEA755}" srcOrd="0" destOrd="0" presId="urn:microsoft.com/office/officeart/2005/8/layout/process4"/>
    <dgm:cxn modelId="{D5EF7FA8-28B4-4C2E-A9FC-78C195F73FC7}" type="presOf" srcId="{F795D8DF-FC82-483F-9053-F54626B60E05}" destId="{1BEB9815-E75A-40EB-AB6F-654A96C74B7D}" srcOrd="0" destOrd="0" presId="urn:microsoft.com/office/officeart/2005/8/layout/process4"/>
    <dgm:cxn modelId="{372EEFBF-114D-4E13-B9D1-924EFBE5AE09}" srcId="{CF0127B2-F681-4306-904D-A14818E5E8D8}" destId="{B21AAE90-5744-4298-A202-F964D2D823EF}" srcOrd="0" destOrd="0" parTransId="{83256671-9B07-4610-8B43-147A0D104347}" sibTransId="{46B2A90B-4693-4679-8CA7-59C360F27BC8}"/>
    <dgm:cxn modelId="{DABBE7C1-4E9E-4D1E-8551-94990D7BF40A}" srcId="{45EE4F76-E96D-4600-A73A-E1226E48C204}" destId="{CF166709-2988-434B-83D2-DD44F81F8886}" srcOrd="1" destOrd="0" parTransId="{30FD00FD-D132-431B-8E82-FCBB06446893}" sibTransId="{72A4799F-1CEA-426E-A254-165AFA3641C5}"/>
    <dgm:cxn modelId="{AC5762C2-8871-423D-9E6C-D7EC96309496}" srcId="{CF0127B2-F681-4306-904D-A14818E5E8D8}" destId="{E1DF7ECA-E4E4-4A26-85C1-2DFE8833B83C}" srcOrd="1" destOrd="0" parTransId="{B0468639-B4B1-40E5-90B9-ABA1A30D710D}" sibTransId="{F9163061-C9B5-4CF4-AE5F-B241F51E99C0}"/>
    <dgm:cxn modelId="{B4E798D4-3F5D-415A-9D85-0AEC282B1FD5}" type="presOf" srcId="{69B5CC0A-A1C3-4CF2-9907-D38BFF487AAD}" destId="{F978066E-A5B1-4460-8393-305A2ACE6747}" srcOrd="0" destOrd="0" presId="urn:microsoft.com/office/officeart/2005/8/layout/process4"/>
    <dgm:cxn modelId="{9864F8D8-1664-48C9-96A9-0BE1DF44BDC6}" type="presOf" srcId="{62D88BCE-75BD-49AD-AF58-1B92640A61DC}" destId="{132D6FFB-7FE8-4FFD-B70F-1FDC773EBB7F}" srcOrd="0" destOrd="0" presId="urn:microsoft.com/office/officeart/2005/8/layout/process4"/>
    <dgm:cxn modelId="{7EBB4ADF-5C17-47DA-9F29-F5BA7984E52F}" srcId="{8B557AEB-5054-420A-A412-11747EA62769}" destId="{62D88BCE-75BD-49AD-AF58-1B92640A61DC}" srcOrd="0" destOrd="0" parTransId="{270C3090-E550-484B-A1B0-5D03455F8674}" sibTransId="{166274DF-E01B-4887-8A68-2CD2E3E3D816}"/>
    <dgm:cxn modelId="{16F33FE8-B805-483E-BAD0-4D3AC48EDA3C}" type="presOf" srcId="{CF0127B2-F681-4306-904D-A14818E5E8D8}" destId="{30E15F0D-3E6F-4CA1-9B93-F847656140AB}" srcOrd="0" destOrd="0" presId="urn:microsoft.com/office/officeart/2005/8/layout/process4"/>
    <dgm:cxn modelId="{CC4DD6F9-7592-4271-8193-ED6663945F5B}" type="presOf" srcId="{CF0127B2-F681-4306-904D-A14818E5E8D8}" destId="{8A2707DA-E5F0-48A0-8679-CF6B097CFCA4}" srcOrd="1" destOrd="0" presId="urn:microsoft.com/office/officeart/2005/8/layout/process4"/>
    <dgm:cxn modelId="{E1E16072-9632-4EA1-B7E3-1E0F9D240AF5}" type="presParOf" srcId="{6B3177D9-0DAB-4AC3-98D1-EF454665D241}" destId="{C2404F49-94DA-432E-8882-83ADFF3DA118}" srcOrd="0" destOrd="0" presId="urn:microsoft.com/office/officeart/2005/8/layout/process4"/>
    <dgm:cxn modelId="{567042D7-4DA7-45ED-89CF-9DA014646B6C}" type="presParOf" srcId="{C2404F49-94DA-432E-8882-83ADFF3DA118}" destId="{58D427D8-1EFA-403E-930D-238729B286F0}" srcOrd="0" destOrd="0" presId="urn:microsoft.com/office/officeart/2005/8/layout/process4"/>
    <dgm:cxn modelId="{4DEFAFF3-4059-4EA6-A75C-2340FD740458}" type="presParOf" srcId="{C2404F49-94DA-432E-8882-83ADFF3DA118}" destId="{4567384E-278C-46D5-ADA9-D86AC7237CA0}" srcOrd="1" destOrd="0" presId="urn:microsoft.com/office/officeart/2005/8/layout/process4"/>
    <dgm:cxn modelId="{11E22916-984F-4C6A-B417-9D4751175F2C}" type="presParOf" srcId="{C2404F49-94DA-432E-8882-83ADFF3DA118}" destId="{CF715C49-0411-41A6-99C5-9273703FB14E}" srcOrd="2" destOrd="0" presId="urn:microsoft.com/office/officeart/2005/8/layout/process4"/>
    <dgm:cxn modelId="{163E98F3-857C-4D25-85A3-5C144E4F1749}" type="presParOf" srcId="{CF715C49-0411-41A6-99C5-9273703FB14E}" destId="{EA922D8A-945E-4653-B88B-10D5A820AFEE}" srcOrd="0" destOrd="0" presId="urn:microsoft.com/office/officeart/2005/8/layout/process4"/>
    <dgm:cxn modelId="{A42AFF74-2DEC-41E3-9741-6D2DD2BE9C90}" type="presParOf" srcId="{CF715C49-0411-41A6-99C5-9273703FB14E}" destId="{F978066E-A5B1-4460-8393-305A2ACE6747}" srcOrd="1" destOrd="0" presId="urn:microsoft.com/office/officeart/2005/8/layout/process4"/>
    <dgm:cxn modelId="{6EE486E8-DDA9-45B6-B76A-AC35C63BC89E}" type="presParOf" srcId="{6B3177D9-0DAB-4AC3-98D1-EF454665D241}" destId="{C0840C2A-15A1-4F30-A26E-26866A03C7E8}" srcOrd="1" destOrd="0" presId="urn:microsoft.com/office/officeart/2005/8/layout/process4"/>
    <dgm:cxn modelId="{5B17628A-7350-4B66-BB9B-61E5628F7B69}" type="presParOf" srcId="{6B3177D9-0DAB-4AC3-98D1-EF454665D241}" destId="{03B189E3-2C67-472A-BEBE-30EFF46A8A1D}" srcOrd="2" destOrd="0" presId="urn:microsoft.com/office/officeart/2005/8/layout/process4"/>
    <dgm:cxn modelId="{F1D709A6-D00E-472E-9775-E5231F3567C6}" type="presParOf" srcId="{03B189E3-2C67-472A-BEBE-30EFF46A8A1D}" destId="{813B0FA7-6442-40B2-9E8D-75422F08B306}" srcOrd="0" destOrd="0" presId="urn:microsoft.com/office/officeart/2005/8/layout/process4"/>
    <dgm:cxn modelId="{86C7FD52-C85B-4744-A36F-C04146C1A01D}" type="presParOf" srcId="{03B189E3-2C67-472A-BEBE-30EFF46A8A1D}" destId="{C8FB3707-BB06-44C1-9965-E0B401D3DDB7}" srcOrd="1" destOrd="0" presId="urn:microsoft.com/office/officeart/2005/8/layout/process4"/>
    <dgm:cxn modelId="{6F018041-B13D-45F2-A160-4C610AA655B5}" type="presParOf" srcId="{03B189E3-2C67-472A-BEBE-30EFF46A8A1D}" destId="{9F769AA0-DBD8-4940-BF83-C9238C59F65E}" srcOrd="2" destOrd="0" presId="urn:microsoft.com/office/officeart/2005/8/layout/process4"/>
    <dgm:cxn modelId="{5E97A071-0B24-442A-B9AD-A1E299139B99}" type="presParOf" srcId="{9F769AA0-DBD8-4940-BF83-C9238C59F65E}" destId="{1BEB9815-E75A-40EB-AB6F-654A96C74B7D}" srcOrd="0" destOrd="0" presId="urn:microsoft.com/office/officeart/2005/8/layout/process4"/>
    <dgm:cxn modelId="{F8943FB8-7F5F-4EF6-A29A-753633D87CF9}" type="presParOf" srcId="{9F769AA0-DBD8-4940-BF83-C9238C59F65E}" destId="{7A2722E5-981D-4714-867A-F952BCB741D2}" srcOrd="1" destOrd="0" presId="urn:microsoft.com/office/officeart/2005/8/layout/process4"/>
    <dgm:cxn modelId="{73188057-796E-43C3-B3CE-C42AF54BED0A}" type="presParOf" srcId="{6B3177D9-0DAB-4AC3-98D1-EF454665D241}" destId="{18D0666A-FC68-4EEF-A95B-F7FF489D2432}" srcOrd="3" destOrd="0" presId="urn:microsoft.com/office/officeart/2005/8/layout/process4"/>
    <dgm:cxn modelId="{DC1AE443-9EAC-44CD-B905-3620C7C98B96}" type="presParOf" srcId="{6B3177D9-0DAB-4AC3-98D1-EF454665D241}" destId="{24F1DBA7-ED6D-4376-AC3F-8FFB0C89B864}" srcOrd="4" destOrd="0" presId="urn:microsoft.com/office/officeart/2005/8/layout/process4"/>
    <dgm:cxn modelId="{43520F20-F0EA-4526-8261-343BB60A07DF}" type="presParOf" srcId="{24F1DBA7-ED6D-4376-AC3F-8FFB0C89B864}" destId="{30E15F0D-3E6F-4CA1-9B93-F847656140AB}" srcOrd="0" destOrd="0" presId="urn:microsoft.com/office/officeart/2005/8/layout/process4"/>
    <dgm:cxn modelId="{0EEAD2FC-77E4-4959-B9EA-0A725A0D9E44}" type="presParOf" srcId="{24F1DBA7-ED6D-4376-AC3F-8FFB0C89B864}" destId="{8A2707DA-E5F0-48A0-8679-CF6B097CFCA4}" srcOrd="1" destOrd="0" presId="urn:microsoft.com/office/officeart/2005/8/layout/process4"/>
    <dgm:cxn modelId="{1A59F33A-F8B7-4980-9DF7-7B32971924AD}" type="presParOf" srcId="{24F1DBA7-ED6D-4376-AC3F-8FFB0C89B864}" destId="{EF83C568-5D06-420F-A99A-88709409D368}" srcOrd="2" destOrd="0" presId="urn:microsoft.com/office/officeart/2005/8/layout/process4"/>
    <dgm:cxn modelId="{26157CEF-986F-45F8-8A42-BA9417B24129}" type="presParOf" srcId="{EF83C568-5D06-420F-A99A-88709409D368}" destId="{D817DF42-FAE5-4C94-9146-AA1CA5AD2704}" srcOrd="0" destOrd="0" presId="urn:microsoft.com/office/officeart/2005/8/layout/process4"/>
    <dgm:cxn modelId="{961CF067-EAB3-461D-8CBA-86700B6EEA69}" type="presParOf" srcId="{EF83C568-5D06-420F-A99A-88709409D368}" destId="{B891E5F4-6C8D-489F-817B-EE909E767FD8}" srcOrd="1" destOrd="0" presId="urn:microsoft.com/office/officeart/2005/8/layout/process4"/>
    <dgm:cxn modelId="{1F305BBE-8F1D-4103-B10C-91243B77CBC5}" type="presParOf" srcId="{6B3177D9-0DAB-4AC3-98D1-EF454665D241}" destId="{285DB6EF-C8E6-43A6-A358-7413BC694F75}" srcOrd="5" destOrd="0" presId="urn:microsoft.com/office/officeart/2005/8/layout/process4"/>
    <dgm:cxn modelId="{3277EEE6-79A7-40A9-B0E0-3C7FEF460F27}" type="presParOf" srcId="{6B3177D9-0DAB-4AC3-98D1-EF454665D241}" destId="{49E601BF-7574-40BA-B1B4-C708858B6668}" srcOrd="6" destOrd="0" presId="urn:microsoft.com/office/officeart/2005/8/layout/process4"/>
    <dgm:cxn modelId="{BE1DE9ED-C90D-437F-9271-EAF4D0C4DBEF}" type="presParOf" srcId="{49E601BF-7574-40BA-B1B4-C708858B6668}" destId="{FD7CC782-4F99-41F2-9C54-49A393DEA755}" srcOrd="0" destOrd="0" presId="urn:microsoft.com/office/officeart/2005/8/layout/process4"/>
    <dgm:cxn modelId="{20307A48-EA80-4E5B-A338-4AB013E95D4C}" type="presParOf" srcId="{49E601BF-7574-40BA-B1B4-C708858B6668}" destId="{0AA66B52-29BE-48A9-9F22-9DBF8F0E9B6B}" srcOrd="1" destOrd="0" presId="urn:microsoft.com/office/officeart/2005/8/layout/process4"/>
    <dgm:cxn modelId="{8A0A0CB2-CEE8-4EC5-97C9-152874B16734}" type="presParOf" srcId="{49E601BF-7574-40BA-B1B4-C708858B6668}" destId="{4FD08BCA-16AA-4E1D-AA18-69170641143C}" srcOrd="2" destOrd="0" presId="urn:microsoft.com/office/officeart/2005/8/layout/process4"/>
    <dgm:cxn modelId="{E39502FF-B704-4E3F-87E8-8A21E2FEA46E}" type="presParOf" srcId="{4FD08BCA-16AA-4E1D-AA18-69170641143C}" destId="{132D6FFB-7FE8-4FFD-B70F-1FDC773EBB7F}" srcOrd="0" destOrd="0" presId="urn:microsoft.com/office/officeart/2005/8/layout/process4"/>
    <dgm:cxn modelId="{E9902009-2B68-4759-9364-ED4E5085AF4B}" type="presParOf" srcId="{4FD08BCA-16AA-4E1D-AA18-69170641143C}" destId="{C1B8AD85-0036-41DB-9E4C-45C3FF6B45D7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67384E-278C-46D5-ADA9-D86AC7237CA0}">
      <dsp:nvSpPr>
        <dsp:cNvPr id="0" name=""/>
        <dsp:cNvSpPr/>
      </dsp:nvSpPr>
      <dsp:spPr>
        <a:xfrm>
          <a:off x="0" y="3947401"/>
          <a:ext cx="8915400" cy="8635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3,000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ポイント以上</a:t>
          </a:r>
        </a:p>
      </dsp:txBody>
      <dsp:txXfrm>
        <a:off x="0" y="3947401"/>
        <a:ext cx="8915400" cy="466341"/>
      </dsp:txXfrm>
    </dsp:sp>
    <dsp:sp modelId="{EA922D8A-945E-4653-B88B-10D5A820AFEE}">
      <dsp:nvSpPr>
        <dsp:cNvPr id="0" name=""/>
        <dsp:cNvSpPr/>
      </dsp:nvSpPr>
      <dsp:spPr>
        <a:xfrm>
          <a:off x="0" y="4396470"/>
          <a:ext cx="4457699" cy="39725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4396470"/>
        <a:ext cx="4457699" cy="397253"/>
      </dsp:txXfrm>
    </dsp:sp>
    <dsp:sp modelId="{F978066E-A5B1-4460-8393-305A2ACE6747}">
      <dsp:nvSpPr>
        <dsp:cNvPr id="0" name=""/>
        <dsp:cNvSpPr/>
      </dsp:nvSpPr>
      <dsp:spPr>
        <a:xfrm>
          <a:off x="4457700" y="4396470"/>
          <a:ext cx="4457699" cy="39725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ja-JP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4396470"/>
        <a:ext cx="4457699" cy="397253"/>
      </dsp:txXfrm>
    </dsp:sp>
    <dsp:sp modelId="{C8FB3707-BB06-44C1-9965-E0B401D3DDB7}">
      <dsp:nvSpPr>
        <dsp:cNvPr id="0" name=""/>
        <dsp:cNvSpPr/>
      </dsp:nvSpPr>
      <dsp:spPr>
        <a:xfrm rot="10800000">
          <a:off x="0" y="2632146"/>
          <a:ext cx="8915400" cy="132820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2,999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2632146"/>
        <a:ext cx="8915400" cy="466201"/>
      </dsp:txXfrm>
    </dsp:sp>
    <dsp:sp modelId="{1BEB9815-E75A-40EB-AB6F-654A96C74B7D}">
      <dsp:nvSpPr>
        <dsp:cNvPr id="0" name=""/>
        <dsp:cNvSpPr/>
      </dsp:nvSpPr>
      <dsp:spPr>
        <a:xfrm>
          <a:off x="0" y="3098347"/>
          <a:ext cx="4457699" cy="3971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3098347"/>
        <a:ext cx="4457699" cy="397134"/>
      </dsp:txXfrm>
    </dsp:sp>
    <dsp:sp modelId="{7A2722E5-981D-4714-867A-F952BCB741D2}">
      <dsp:nvSpPr>
        <dsp:cNvPr id="0" name=""/>
        <dsp:cNvSpPr/>
      </dsp:nvSpPr>
      <dsp:spPr>
        <a:xfrm>
          <a:off x="4457700" y="3098347"/>
          <a:ext cx="4457699" cy="3971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3098347"/>
        <a:ext cx="4457699" cy="397134"/>
      </dsp:txXfrm>
    </dsp:sp>
    <dsp:sp modelId="{8A2707DA-E5F0-48A0-8679-CF6B097CFCA4}">
      <dsp:nvSpPr>
        <dsp:cNvPr id="0" name=""/>
        <dsp:cNvSpPr/>
      </dsp:nvSpPr>
      <dsp:spPr>
        <a:xfrm rot="10800000">
          <a:off x="0" y="1316891"/>
          <a:ext cx="8915400" cy="132820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1,000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1,999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316891"/>
        <a:ext cx="8915400" cy="466201"/>
      </dsp:txXfrm>
    </dsp:sp>
    <dsp:sp modelId="{D817DF42-FAE5-4C94-9146-AA1CA5AD2704}">
      <dsp:nvSpPr>
        <dsp:cNvPr id="0" name=""/>
        <dsp:cNvSpPr/>
      </dsp:nvSpPr>
      <dsp:spPr>
        <a:xfrm>
          <a:off x="0" y="1783092"/>
          <a:ext cx="4457699" cy="3971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会員料金 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5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％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OFF</a:t>
          </a:r>
          <a:endParaRPr kumimoji="1" lang="ja-JP" altLang="en-US" sz="2400" b="1" kern="1200" dirty="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0" y="1783092"/>
        <a:ext cx="4457699" cy="397134"/>
      </dsp:txXfrm>
    </dsp:sp>
    <dsp:sp modelId="{B891E5F4-6C8D-489F-817B-EE909E767FD8}">
      <dsp:nvSpPr>
        <dsp:cNvPr id="0" name=""/>
        <dsp:cNvSpPr/>
      </dsp:nvSpPr>
      <dsp:spPr>
        <a:xfrm>
          <a:off x="4457700" y="1783092"/>
          <a:ext cx="4457699" cy="3971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販売割引 なし</a:t>
          </a:r>
        </a:p>
      </dsp:txBody>
      <dsp:txXfrm>
        <a:off x="4457700" y="1783092"/>
        <a:ext cx="4457699" cy="397134"/>
      </dsp:txXfrm>
    </dsp:sp>
    <dsp:sp modelId="{0AA66B52-29BE-48A9-9F22-9DBF8F0E9B6B}">
      <dsp:nvSpPr>
        <dsp:cNvPr id="0" name=""/>
        <dsp:cNvSpPr/>
      </dsp:nvSpPr>
      <dsp:spPr>
        <a:xfrm rot="10800000">
          <a:off x="0" y="1636"/>
          <a:ext cx="8915400" cy="132820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0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～</a:t>
          </a:r>
          <a:r>
            <a:rPr kumimoji="1" lang="en-US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999</a:t>
          </a: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ポイント</a:t>
          </a:r>
        </a:p>
      </dsp:txBody>
      <dsp:txXfrm rot="-10800000">
        <a:off x="0" y="1636"/>
        <a:ext cx="8915400" cy="466201"/>
      </dsp:txXfrm>
    </dsp:sp>
    <dsp:sp modelId="{132D6FFB-7FE8-4FFD-B70F-1FDC773EBB7F}">
      <dsp:nvSpPr>
        <dsp:cNvPr id="0" name=""/>
        <dsp:cNvSpPr/>
      </dsp:nvSpPr>
      <dsp:spPr>
        <a:xfrm>
          <a:off x="0" y="467837"/>
          <a:ext cx="4457699" cy="3971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割引なし</a:t>
          </a:r>
        </a:p>
      </dsp:txBody>
      <dsp:txXfrm>
        <a:off x="0" y="467837"/>
        <a:ext cx="4457699" cy="397134"/>
      </dsp:txXfrm>
    </dsp:sp>
    <dsp:sp modelId="{C1B8AD85-0036-41DB-9E4C-45C3FF6B45D7}">
      <dsp:nvSpPr>
        <dsp:cNvPr id="0" name=""/>
        <dsp:cNvSpPr/>
      </dsp:nvSpPr>
      <dsp:spPr>
        <a:xfrm>
          <a:off x="4457700" y="467837"/>
          <a:ext cx="4457699" cy="3971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400" b="1" kern="1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457700" y="467837"/>
        <a:ext cx="4457699" cy="3971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4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60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0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470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4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03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45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23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6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27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0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5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7DFEE-261F-4598-A07A-BE626E8A91A6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5D998F-C691-47D9-819C-0FC9D88A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17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8665-AB7C-4A20-AC63-65F6650D9E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BFB2BB-2F92-48F8-85B2-62B5B29F4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71218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3FBBA-8ABC-4024-A645-1CF754EEC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A495FC-1809-4DFA-83B8-BC7C9B948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79496"/>
          </a:xfrm>
        </p:spPr>
        <p:txBody>
          <a:bodyPr>
            <a:normAutofit/>
          </a:bodyPr>
          <a:lstStyle/>
          <a:p>
            <a:r>
              <a:rPr kumimoji="1" lang="ja-JP" altLang="en-US" sz="2400" dirty="0">
                <a:latin typeface="+mn-ea"/>
              </a:rPr>
              <a:t>出店候補地</a:t>
            </a:r>
            <a:endParaRPr kumimoji="1"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店舗面積</a:t>
            </a:r>
            <a:endParaRPr lang="en-US" altLang="ja-JP" sz="2400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2021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2021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131763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34A2E5-E444-4224-A32E-EE86C3DA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1B96D7-3F64-4C14-8251-2130B7018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10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11</a:t>
            </a:r>
            <a:r>
              <a:rPr kumimoji="1" lang="ja-JP" altLang="en-US" sz="2800" u="sng" dirty="0">
                <a:latin typeface="+mn-ea"/>
              </a:rPr>
              <a:t>～</a:t>
            </a:r>
            <a:r>
              <a:rPr kumimoji="1" lang="en-US" altLang="ja-JP" sz="2800" u="sng" dirty="0">
                <a:latin typeface="+mn-ea"/>
              </a:rPr>
              <a:t>12</a:t>
            </a:r>
            <a:r>
              <a:rPr kumimoji="1" lang="ja-JP" altLang="en-US" sz="2800" u="sng" dirty="0">
                <a:latin typeface="+mn-ea"/>
              </a:rPr>
              <a:t>月中</a:t>
            </a:r>
            <a:r>
              <a:rPr kumimoji="1" lang="ja-JP" altLang="en-US" sz="2800" dirty="0">
                <a:latin typeface="+mn-ea"/>
              </a:rPr>
              <a:t>に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の新規会員</a:t>
            </a:r>
            <a:r>
              <a:rPr kumimoji="1" lang="ja-JP" altLang="en-US" sz="2800" dirty="0">
                <a:latin typeface="+mn-ea"/>
              </a:rPr>
              <a:t>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800" u="sng" dirty="0">
                <a:latin typeface="+mn-ea"/>
              </a:rPr>
              <a:t>2021</a:t>
            </a:r>
            <a:r>
              <a:rPr kumimoji="1" lang="ja-JP" altLang="en-US" sz="2800" u="sng" dirty="0">
                <a:latin typeface="+mn-ea"/>
              </a:rPr>
              <a:t>年中</a:t>
            </a:r>
            <a:r>
              <a:rPr kumimoji="1" lang="ja-JP" altLang="en-US" sz="2800" dirty="0">
                <a:latin typeface="+mn-ea"/>
              </a:rPr>
              <a:t>に合計</a:t>
            </a:r>
            <a:r>
              <a:rPr kumimoji="1" lang="en-US" altLang="ja-JP" sz="2800" b="1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b="1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b="1" dirty="0">
                <a:latin typeface="+mn-ea"/>
              </a:rPr>
              <a:t>の会員獲得</a:t>
            </a:r>
            <a:r>
              <a:rPr kumimoji="1" lang="ja-JP" altLang="en-US" sz="2800" dirty="0">
                <a:latin typeface="+mn-ea"/>
              </a:rPr>
              <a:t>を目指す</a:t>
            </a:r>
          </a:p>
        </p:txBody>
      </p:sp>
    </p:spTree>
    <p:extLst>
      <p:ext uri="{BB962C8B-B14F-4D97-AF65-F5344CB8AC3E}">
        <p14:creationId xmlns:p14="http://schemas.microsoft.com/office/powerpoint/2010/main" val="41775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50F93-7E85-40A8-9605-21A51D67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99C994-2E98-41CF-A9F2-0B13940B0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53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4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latin typeface="+mn-ea"/>
              </a:rPr>
              <a:t>午前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時～午後</a:t>
            </a:r>
            <a:r>
              <a:rPr kumimoji="1" lang="en-US" altLang="ja-JP" sz="2000" dirty="0">
                <a:latin typeface="+mn-ea"/>
              </a:rPr>
              <a:t>11</a:t>
            </a:r>
            <a:r>
              <a:rPr kumimoji="1" lang="ja-JP" altLang="en-US" sz="2000" dirty="0">
                <a:latin typeface="+mn-ea"/>
              </a:rPr>
              <a:t>時</a:t>
            </a:r>
          </a:p>
          <a:p>
            <a:endParaRPr kumimoji="1" lang="ja-JP" altLang="en-US" sz="24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dirty="0">
                <a:latin typeface="+mn-ea"/>
              </a:rPr>
              <a:t>※8/13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8/16</a:t>
            </a:r>
            <a:r>
              <a:rPr kumimoji="1" lang="ja-JP" altLang="en-US" dirty="0">
                <a:latin typeface="+mn-ea"/>
              </a:rPr>
              <a:t>と</a:t>
            </a:r>
            <a:r>
              <a:rPr kumimoji="1" lang="en-US" altLang="ja-JP" dirty="0">
                <a:latin typeface="+mn-ea"/>
              </a:rPr>
              <a:t>12/30</a:t>
            </a:r>
            <a:r>
              <a:rPr kumimoji="1" lang="ja-JP" altLang="en-US" dirty="0">
                <a:latin typeface="+mn-ea"/>
              </a:rPr>
              <a:t>～</a:t>
            </a:r>
            <a:r>
              <a:rPr kumimoji="1" lang="en-US" altLang="ja-JP" dirty="0">
                <a:latin typeface="+mn-ea"/>
              </a:rPr>
              <a:t>1/5</a:t>
            </a:r>
            <a:r>
              <a:rPr kumimoji="1" lang="ja-JP" altLang="en-US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093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AD2A-10CD-49C9-8C85-1BBD563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A22459B-AF7D-4851-BB43-BA6DA8A97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708425"/>
              </p:ext>
            </p:extLst>
          </p:nvPr>
        </p:nvGraphicFramePr>
        <p:xfrm>
          <a:off x="2589213" y="2133600"/>
          <a:ext cx="8915400" cy="3898230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82508809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22982255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966346917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473909416"/>
                    </a:ext>
                  </a:extLst>
                </a:gridCol>
              </a:tblGrid>
              <a:tr h="779646">
                <a:tc>
                  <a:txBody>
                    <a:bodyPr/>
                    <a:lstStyle/>
                    <a:p>
                      <a:pPr algn="ctr"/>
                      <a:endParaRPr kumimoji="1" lang="ja-JP" altLang="en-US" sz="22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2021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年</a:t>
                      </a:r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12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月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8092798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550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700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人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53330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2,150,000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3,800,000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4,850,000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965739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560,000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76932"/>
                  </a:ext>
                </a:extLst>
              </a:tr>
              <a:tr h="7796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2,390,000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4,240,000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5,410,000</a:t>
                      </a:r>
                      <a:r>
                        <a:rPr kumimoji="1" lang="ja-JP" altLang="en-US" sz="22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331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270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0B8BF-DBD6-42BF-9D9E-440A62FB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12CD286-3214-49BA-986C-1B25FDF437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602091"/>
              </p:ext>
            </p:extLst>
          </p:nvPr>
        </p:nvGraphicFramePr>
        <p:xfrm>
          <a:off x="2589213" y="1556083"/>
          <a:ext cx="8915400" cy="4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5806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185675-BD29-423D-AD57-280F1323C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保有ポイントに応じた割引サービス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2B06C721-1E66-45FC-88BF-755EF9990F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3047438"/>
              </p:ext>
            </p:extLst>
          </p:nvPr>
        </p:nvGraphicFramePr>
        <p:xfrm>
          <a:off x="2589213" y="1668379"/>
          <a:ext cx="8915400" cy="4812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0690558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95</TotalTime>
  <Words>221</Words>
  <Application>Microsoft Office PowerPoint</Application>
  <PresentationFormat>ワイド画面</PresentationFormat>
  <Paragraphs>62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ＭＳ Ｐゴシック</vt:lpstr>
      <vt:lpstr>メイリオ</vt:lpstr>
      <vt:lpstr>游ゴシック Medium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保有ポイントに応じた割引サービス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56</cp:revision>
  <dcterms:created xsi:type="dcterms:W3CDTF">2020-09-28T19:46:44Z</dcterms:created>
  <dcterms:modified xsi:type="dcterms:W3CDTF">2020-10-30T14:59:32Z</dcterms:modified>
</cp:coreProperties>
</file>