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/>
      <dgm:spPr/>
      <dgm:t>
        <a:bodyPr/>
        <a:lstStyle/>
        <a:p>
          <a:r>
            <a:rPr kumimoji="1" lang="en-US" altLang="en-US" dirty="0"/>
            <a:t>0</a:t>
          </a:r>
          <a:r>
            <a:rPr kumimoji="1" lang="ja-JP" altLang="en-US" dirty="0"/>
            <a:t>～</a:t>
          </a:r>
          <a:r>
            <a:rPr kumimoji="1" lang="en-US" altLang="en-US" dirty="0"/>
            <a:t>999</a:t>
          </a:r>
          <a:r>
            <a:rPr kumimoji="1" lang="ja-JP" altLang="en-US" dirty="0"/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/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/>
        </a:p>
      </dgm:t>
    </dgm:pt>
    <dgm:pt modelId="{62D88BCE-75BD-49AD-AF58-1B92640A61DC}">
      <dgm:prSet phldrT="[テキスト]"/>
      <dgm:spPr/>
      <dgm:t>
        <a:bodyPr/>
        <a:lstStyle/>
        <a:p>
          <a:r>
            <a:rPr kumimoji="1" lang="ja-JP" altLang="en-US" dirty="0"/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/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/>
        </a:p>
      </dgm:t>
    </dgm:pt>
    <dgm:pt modelId="{1DB2DCDC-17C8-45F1-A561-B266CBCA5832}">
      <dgm:prSet phldrT="[テキスト]" phldr="1"/>
      <dgm:spPr/>
      <dgm:t>
        <a:bodyPr/>
        <a:lstStyle/>
        <a:p>
          <a:endParaRPr kumimoji="1" lang="ja-JP" altLang="en-US"/>
        </a:p>
      </dgm:t>
    </dgm:pt>
    <dgm:pt modelId="{77C11102-343F-4132-86EC-560474F025CA}" type="parTrans" cxnId="{8280292B-F4F9-49F2-9932-7645638BC5EB}">
      <dgm:prSet/>
      <dgm:spPr/>
      <dgm:t>
        <a:bodyPr/>
        <a:lstStyle/>
        <a:p>
          <a:endParaRPr kumimoji="1" lang="ja-JP" altLang="en-US"/>
        </a:p>
      </dgm:t>
    </dgm:pt>
    <dgm:pt modelId="{3DB10E9F-5325-4075-BAA3-610F3C02CD75}" type="sibTrans" cxnId="{8280292B-F4F9-49F2-9932-7645638BC5EB}">
      <dgm:prSet/>
      <dgm:spPr/>
      <dgm:t>
        <a:bodyPr/>
        <a:lstStyle/>
        <a:p>
          <a:endParaRPr kumimoji="1" lang="ja-JP" altLang="en-US"/>
        </a:p>
      </dgm:t>
    </dgm:pt>
    <dgm:pt modelId="{CF0127B2-F681-4306-904D-A14818E5E8D8}">
      <dgm:prSet phldrT="[テキスト]"/>
      <dgm:spPr/>
      <dgm:t>
        <a:bodyPr/>
        <a:lstStyle/>
        <a:p>
          <a:r>
            <a:rPr kumimoji="1" lang="en-US" altLang="en-US" dirty="0"/>
            <a:t>1,000</a:t>
          </a:r>
          <a:r>
            <a:rPr kumimoji="1" lang="ja-JP" altLang="en-US" dirty="0"/>
            <a:t>～</a:t>
          </a:r>
          <a:r>
            <a:rPr kumimoji="1" lang="en-US" altLang="en-US" dirty="0"/>
            <a:t>1,999</a:t>
          </a:r>
          <a:r>
            <a:rPr kumimoji="1" lang="ja-JP" altLang="en-US" dirty="0"/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/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/>
        </a:p>
      </dgm:t>
    </dgm:pt>
    <dgm:pt modelId="{B21AAE90-5744-4298-A202-F964D2D823EF}">
      <dgm:prSet phldrT="[テキスト]"/>
      <dgm:spPr/>
      <dgm:t>
        <a:bodyPr/>
        <a:lstStyle/>
        <a:p>
          <a:r>
            <a:rPr kumimoji="1" lang="ja-JP" altLang="en-US" dirty="0"/>
            <a:t>会員料金 </a:t>
          </a:r>
          <a:r>
            <a:rPr kumimoji="1" lang="en-US" altLang="en-US" dirty="0"/>
            <a:t>5</a:t>
          </a:r>
          <a:r>
            <a:rPr kumimoji="1" lang="ja-JP" altLang="en-US" dirty="0"/>
            <a:t>％</a:t>
          </a:r>
          <a:r>
            <a:rPr kumimoji="1" lang="en-US" altLang="en-US" dirty="0"/>
            <a:t>OFF</a:t>
          </a:r>
          <a:endParaRPr kumimoji="1" lang="ja-JP" altLang="en-US" dirty="0"/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/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/>
        </a:p>
      </dgm:t>
    </dgm:pt>
    <dgm:pt modelId="{E1DF7ECA-E4E4-4A26-85C1-2DFE8833B83C}">
      <dgm:prSet phldrT="[テキスト]"/>
      <dgm:spPr/>
      <dgm:t>
        <a:bodyPr/>
        <a:lstStyle/>
        <a:p>
          <a:r>
            <a:rPr kumimoji="1" lang="ja-JP" altLang="en-US" dirty="0"/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/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/>
        </a:p>
      </dgm:t>
    </dgm:pt>
    <dgm:pt modelId="{45EE4F76-E96D-4600-A73A-E1226E48C204}">
      <dgm:prSet phldrT="[テキスト]"/>
      <dgm:spPr/>
      <dgm:t>
        <a:bodyPr/>
        <a:lstStyle/>
        <a:p>
          <a:r>
            <a:rPr kumimoji="1" lang="en-US" altLang="en-US" dirty="0"/>
            <a:t>2,000</a:t>
          </a:r>
          <a:r>
            <a:rPr kumimoji="1" lang="ja-JP" altLang="en-US" dirty="0"/>
            <a:t>～</a:t>
          </a:r>
          <a:r>
            <a:rPr kumimoji="1" lang="en-US" altLang="en-US" dirty="0"/>
            <a:t>2,999</a:t>
          </a:r>
          <a:r>
            <a:rPr kumimoji="1" lang="ja-JP" altLang="en-US" dirty="0"/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/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/>
        </a:p>
      </dgm:t>
    </dgm:pt>
    <dgm:pt modelId="{F795D8DF-FC82-483F-9053-F54626B60E05}">
      <dgm:prSet phldrT="[テキスト]"/>
      <dgm:spPr/>
      <dgm:t>
        <a:bodyPr/>
        <a:lstStyle/>
        <a:p>
          <a:r>
            <a:rPr kumimoji="1" lang="ja-JP" altLang="en-US" dirty="0"/>
            <a:t>会員料金 </a:t>
          </a:r>
          <a:r>
            <a:rPr kumimoji="1" lang="en-US" altLang="en-US" dirty="0"/>
            <a:t>10</a:t>
          </a:r>
          <a:r>
            <a:rPr kumimoji="1" lang="ja-JP" altLang="en-US" dirty="0"/>
            <a:t>％</a:t>
          </a:r>
          <a:r>
            <a:rPr kumimoji="1" lang="en-US" altLang="en-US" dirty="0"/>
            <a:t>OFF</a:t>
          </a:r>
          <a:endParaRPr kumimoji="1" lang="ja-JP" altLang="en-US" dirty="0"/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/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/>
        </a:p>
      </dgm:t>
    </dgm:pt>
    <dgm:pt modelId="{CF166709-2988-434B-83D2-DD44F81F8886}">
      <dgm:prSet phldrT="[テキスト]"/>
      <dgm:spPr/>
      <dgm:t>
        <a:bodyPr/>
        <a:lstStyle/>
        <a:p>
          <a:r>
            <a:rPr kumimoji="1" lang="ja-JP" altLang="en-US" dirty="0"/>
            <a:t>販売割引 </a:t>
          </a:r>
          <a:r>
            <a:rPr kumimoji="1" lang="en-US" altLang="en-US" dirty="0"/>
            <a:t>5</a:t>
          </a:r>
          <a:r>
            <a:rPr kumimoji="1" lang="ja-JP" altLang="en-US" dirty="0"/>
            <a:t>％</a:t>
          </a:r>
          <a:r>
            <a:rPr kumimoji="1" lang="en-US" altLang="en-US" dirty="0"/>
            <a:t>OFF</a:t>
          </a:r>
          <a:endParaRPr kumimoji="1" lang="ja-JP" altLang="en-US" dirty="0"/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/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/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98E55D7C-825A-4AAD-86B0-298BA1510ADE}" type="pres">
      <dgm:prSet presAssocID="{45EE4F76-E96D-4600-A73A-E1226E48C204}" presName="boxAndChildren" presStyleCnt="0"/>
      <dgm:spPr/>
    </dgm:pt>
    <dgm:pt modelId="{EF4D2771-6D35-49C8-86B5-BF574A668B5C}" type="pres">
      <dgm:prSet presAssocID="{45EE4F76-E96D-4600-A73A-E1226E48C204}" presName="parentTextBox" presStyleLbl="node1" presStyleIdx="0" presStyleCnt="3"/>
      <dgm:spPr/>
    </dgm:pt>
    <dgm:pt modelId="{3598A9FE-A706-4B5B-B9FC-C245BA0A5870}" type="pres">
      <dgm:prSet presAssocID="{45EE4F76-E96D-4600-A73A-E1226E48C204}" presName="entireBox" presStyleLbl="node1" presStyleIdx="0" presStyleCnt="3"/>
      <dgm:spPr/>
    </dgm:pt>
    <dgm:pt modelId="{C62A4D75-709E-4D23-B3FD-FC08C33098AA}" type="pres">
      <dgm:prSet presAssocID="{45EE4F76-E96D-4600-A73A-E1226E48C204}" presName="descendantBox" presStyleCnt="0"/>
      <dgm:spPr/>
    </dgm:pt>
    <dgm:pt modelId="{E5CC9345-42E4-4D3A-9906-0A523A0A8759}" type="pres">
      <dgm:prSet presAssocID="{F795D8DF-FC82-483F-9053-F54626B60E05}" presName="childTextBox" presStyleLbl="fgAccFollowNode1" presStyleIdx="0" presStyleCnt="6">
        <dgm:presLayoutVars>
          <dgm:bulletEnabled val="1"/>
        </dgm:presLayoutVars>
      </dgm:prSet>
      <dgm:spPr/>
    </dgm:pt>
    <dgm:pt modelId="{59683083-80F1-41FF-9001-50C8B54199DE}" type="pres">
      <dgm:prSet presAssocID="{CF166709-2988-434B-83D2-DD44F81F8886}" presName="childTextBox" presStyleLbl="fgAccFollowNode1" presStyleIdx="1" presStyleCnt="6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0" presStyleCnt="3"/>
      <dgm:spPr/>
    </dgm:pt>
    <dgm:pt modelId="{8A2707DA-E5F0-48A0-8679-CF6B097CFCA4}" type="pres">
      <dgm:prSet presAssocID="{CF0127B2-F681-4306-904D-A14818E5E8D8}" presName="arrow" presStyleLbl="node1" presStyleIdx="1" presStyleCnt="3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2" presStyleCnt="6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3" presStyleCnt="6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1" presStyleCnt="3"/>
      <dgm:spPr/>
    </dgm:pt>
    <dgm:pt modelId="{0AA66B52-29BE-48A9-9F22-9DBF8F0E9B6B}" type="pres">
      <dgm:prSet presAssocID="{8B557AEB-5054-420A-A412-11747EA62769}" presName="arrow" presStyleLbl="node1" presStyleIdx="2" presStyleCnt="3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4" presStyleCnt="6">
        <dgm:presLayoutVars>
          <dgm:bulletEnabled val="1"/>
        </dgm:presLayoutVars>
      </dgm:prSet>
      <dgm:spPr/>
    </dgm:pt>
    <dgm:pt modelId="{C1B8AD85-0036-41DB-9E4C-45C3FF6B45D7}" type="pres">
      <dgm:prSet presAssocID="{1DB2DCDC-17C8-45F1-A561-B266CBCA5832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8280292B-F4F9-49F2-9932-7645638BC5EB}" srcId="{8B557AEB-5054-420A-A412-11747EA62769}" destId="{1DB2DCDC-17C8-45F1-A561-B266CBCA5832}" srcOrd="1" destOrd="0" parTransId="{77C11102-343F-4132-86EC-560474F025CA}" sibTransId="{3DB10E9F-5325-4075-BAA3-610F3C02CD75}"/>
    <dgm:cxn modelId="{F9C37136-3A16-40E1-89ED-A263F84F744A}" type="presOf" srcId="{45EE4F76-E96D-4600-A73A-E1226E48C204}" destId="{3598A9FE-A706-4B5B-B9FC-C245BA0A5870}" srcOrd="1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0314E877-534B-4312-AF8C-2F27E29B0DEA}" type="presOf" srcId="{1DB2DCDC-17C8-45F1-A561-B266CBCA5832}" destId="{C1B8AD85-0036-41DB-9E4C-45C3FF6B45D7}" srcOrd="0" destOrd="0" presId="urn:microsoft.com/office/officeart/2005/8/layout/process4"/>
    <dgm:cxn modelId="{EA12E683-11D9-4790-AFCA-2022E1BE6878}" type="presOf" srcId="{45EE4F76-E96D-4600-A73A-E1226E48C204}" destId="{EF4D2771-6D35-49C8-86B5-BF574A668B5C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053E85DB-BD82-4B43-A76E-BC42D059DB7A}" type="presOf" srcId="{CF166709-2988-434B-83D2-DD44F81F8886}" destId="{59683083-80F1-41FF-9001-50C8B54199DE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3DE961ED-E872-4985-9257-A89A83CF6331}" type="presOf" srcId="{F795D8DF-FC82-483F-9053-F54626B60E05}" destId="{E5CC9345-42E4-4D3A-9906-0A523A0A8759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C9316F39-3E13-4610-8A07-72DD5E4D5B51}" type="presParOf" srcId="{6B3177D9-0DAB-4AC3-98D1-EF454665D241}" destId="{98E55D7C-825A-4AAD-86B0-298BA1510ADE}" srcOrd="0" destOrd="0" presId="urn:microsoft.com/office/officeart/2005/8/layout/process4"/>
    <dgm:cxn modelId="{72972360-96A6-4B9D-877D-6B01D6D5DE90}" type="presParOf" srcId="{98E55D7C-825A-4AAD-86B0-298BA1510ADE}" destId="{EF4D2771-6D35-49C8-86B5-BF574A668B5C}" srcOrd="0" destOrd="0" presId="urn:microsoft.com/office/officeart/2005/8/layout/process4"/>
    <dgm:cxn modelId="{CFFDA47E-742A-4F5A-AB4D-6DC0D7733C84}" type="presParOf" srcId="{98E55D7C-825A-4AAD-86B0-298BA1510ADE}" destId="{3598A9FE-A706-4B5B-B9FC-C245BA0A5870}" srcOrd="1" destOrd="0" presId="urn:microsoft.com/office/officeart/2005/8/layout/process4"/>
    <dgm:cxn modelId="{5BA25C10-B84E-41BB-A3A2-0C5C236D8E61}" type="presParOf" srcId="{98E55D7C-825A-4AAD-86B0-298BA1510ADE}" destId="{C62A4D75-709E-4D23-B3FD-FC08C33098AA}" srcOrd="2" destOrd="0" presId="urn:microsoft.com/office/officeart/2005/8/layout/process4"/>
    <dgm:cxn modelId="{92EAC3BD-5A93-4D4D-87C6-FB9293E0E318}" type="presParOf" srcId="{C62A4D75-709E-4D23-B3FD-FC08C33098AA}" destId="{E5CC9345-42E4-4D3A-9906-0A523A0A8759}" srcOrd="0" destOrd="0" presId="urn:microsoft.com/office/officeart/2005/8/layout/process4"/>
    <dgm:cxn modelId="{1AC0F87C-3380-42D1-B0B7-EC9C73A9127F}" type="presParOf" srcId="{C62A4D75-709E-4D23-B3FD-FC08C33098AA}" destId="{59683083-80F1-41FF-9001-50C8B54199DE}" srcOrd="1" destOrd="0" presId="urn:microsoft.com/office/officeart/2005/8/layout/process4"/>
    <dgm:cxn modelId="{73188057-796E-43C3-B3CE-C42AF54BED0A}" type="presParOf" srcId="{6B3177D9-0DAB-4AC3-98D1-EF454665D241}" destId="{18D0666A-FC68-4EEF-A95B-F7FF489D2432}" srcOrd="1" destOrd="0" presId="urn:microsoft.com/office/officeart/2005/8/layout/process4"/>
    <dgm:cxn modelId="{DC1AE443-9EAC-44CD-B905-3620C7C98B96}" type="presParOf" srcId="{6B3177D9-0DAB-4AC3-98D1-EF454665D241}" destId="{24F1DBA7-ED6D-4376-AC3F-8FFB0C89B864}" srcOrd="2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3" destOrd="0" presId="urn:microsoft.com/office/officeart/2005/8/layout/process4"/>
    <dgm:cxn modelId="{3277EEE6-79A7-40A9-B0E0-3C7FEF460F27}" type="presParOf" srcId="{6B3177D9-0DAB-4AC3-98D1-EF454665D241}" destId="{49E601BF-7574-40BA-B1B4-C708858B6668}" srcOrd="4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  <dgm:cxn modelId="{E9902009-2B68-4759-9364-ED4E5085AF4B}" type="presParOf" srcId="{4FD08BCA-16AA-4E1D-AA18-69170641143C}" destId="{C1B8AD85-0036-41DB-9E4C-45C3FF6B45D7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98A9FE-A706-4B5B-B9FC-C245BA0A5870}">
      <dsp:nvSpPr>
        <dsp:cNvPr id="0" name=""/>
        <dsp:cNvSpPr/>
      </dsp:nvSpPr>
      <dsp:spPr>
        <a:xfrm>
          <a:off x="0" y="3622722"/>
          <a:ext cx="8915400" cy="11890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700" kern="1200" dirty="0"/>
            <a:t>2,000</a:t>
          </a:r>
          <a:r>
            <a:rPr kumimoji="1" lang="ja-JP" altLang="en-US" sz="1700" kern="1200" dirty="0"/>
            <a:t>～</a:t>
          </a:r>
          <a:r>
            <a:rPr kumimoji="1" lang="en-US" altLang="en-US" sz="1700" kern="1200" dirty="0"/>
            <a:t>2,999</a:t>
          </a:r>
          <a:r>
            <a:rPr kumimoji="1" lang="ja-JP" altLang="en-US" sz="1700" kern="1200" dirty="0"/>
            <a:t>ポイント</a:t>
          </a:r>
        </a:p>
      </dsp:txBody>
      <dsp:txXfrm>
        <a:off x="0" y="3622722"/>
        <a:ext cx="8915400" cy="642091"/>
      </dsp:txXfrm>
    </dsp:sp>
    <dsp:sp modelId="{E5CC9345-42E4-4D3A-9906-0A523A0A8759}">
      <dsp:nvSpPr>
        <dsp:cNvPr id="0" name=""/>
        <dsp:cNvSpPr/>
      </dsp:nvSpPr>
      <dsp:spPr>
        <a:xfrm>
          <a:off x="0" y="4241033"/>
          <a:ext cx="4457699" cy="5469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会員料金 </a:t>
          </a:r>
          <a:r>
            <a:rPr kumimoji="1" lang="en-US" altLang="en-US" sz="2100" kern="1200" dirty="0"/>
            <a:t>10</a:t>
          </a:r>
          <a:r>
            <a:rPr kumimoji="1" lang="ja-JP" altLang="en-US" sz="2100" kern="1200" dirty="0"/>
            <a:t>％</a:t>
          </a:r>
          <a:r>
            <a:rPr kumimoji="1" lang="en-US" altLang="en-US" sz="2100" kern="1200" dirty="0"/>
            <a:t>OFF</a:t>
          </a:r>
          <a:endParaRPr kumimoji="1" lang="ja-JP" altLang="en-US" sz="2100" kern="1200" dirty="0"/>
        </a:p>
      </dsp:txBody>
      <dsp:txXfrm>
        <a:off x="0" y="4241033"/>
        <a:ext cx="4457699" cy="546966"/>
      </dsp:txXfrm>
    </dsp:sp>
    <dsp:sp modelId="{59683083-80F1-41FF-9001-50C8B54199DE}">
      <dsp:nvSpPr>
        <dsp:cNvPr id="0" name=""/>
        <dsp:cNvSpPr/>
      </dsp:nvSpPr>
      <dsp:spPr>
        <a:xfrm>
          <a:off x="4457700" y="4241033"/>
          <a:ext cx="4457699" cy="5469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販売割引 </a:t>
          </a:r>
          <a:r>
            <a:rPr kumimoji="1" lang="en-US" altLang="en-US" sz="2100" kern="1200" dirty="0"/>
            <a:t>5</a:t>
          </a:r>
          <a:r>
            <a:rPr kumimoji="1" lang="ja-JP" altLang="en-US" sz="2100" kern="1200" dirty="0"/>
            <a:t>％</a:t>
          </a:r>
          <a:r>
            <a:rPr kumimoji="1" lang="en-US" altLang="en-US" sz="2100" kern="1200" dirty="0"/>
            <a:t>OFF</a:t>
          </a:r>
          <a:endParaRPr kumimoji="1" lang="ja-JP" altLang="en-US" sz="2100" kern="1200" dirty="0"/>
        </a:p>
      </dsp:txBody>
      <dsp:txXfrm>
        <a:off x="4457700" y="4241033"/>
        <a:ext cx="4457699" cy="546966"/>
      </dsp:txXfrm>
    </dsp:sp>
    <dsp:sp modelId="{8A2707DA-E5F0-48A0-8679-CF6B097CFCA4}">
      <dsp:nvSpPr>
        <dsp:cNvPr id="0" name=""/>
        <dsp:cNvSpPr/>
      </dsp:nvSpPr>
      <dsp:spPr>
        <a:xfrm rot="10800000">
          <a:off x="0" y="1811786"/>
          <a:ext cx="8915400" cy="182877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700" kern="1200" dirty="0"/>
            <a:t>1,000</a:t>
          </a:r>
          <a:r>
            <a:rPr kumimoji="1" lang="ja-JP" altLang="en-US" sz="1700" kern="1200" dirty="0"/>
            <a:t>～</a:t>
          </a:r>
          <a:r>
            <a:rPr kumimoji="1" lang="en-US" altLang="en-US" sz="1700" kern="1200" dirty="0"/>
            <a:t>1,999</a:t>
          </a:r>
          <a:r>
            <a:rPr kumimoji="1" lang="ja-JP" altLang="en-US" sz="1700" kern="1200" dirty="0"/>
            <a:t>ポイント</a:t>
          </a:r>
        </a:p>
      </dsp:txBody>
      <dsp:txXfrm rot="-10800000">
        <a:off x="0" y="1811786"/>
        <a:ext cx="8915400" cy="641898"/>
      </dsp:txXfrm>
    </dsp:sp>
    <dsp:sp modelId="{D817DF42-FAE5-4C94-9146-AA1CA5AD2704}">
      <dsp:nvSpPr>
        <dsp:cNvPr id="0" name=""/>
        <dsp:cNvSpPr/>
      </dsp:nvSpPr>
      <dsp:spPr>
        <a:xfrm>
          <a:off x="0" y="2453685"/>
          <a:ext cx="4457699" cy="5468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会員料金 </a:t>
          </a:r>
          <a:r>
            <a:rPr kumimoji="1" lang="en-US" altLang="en-US" sz="2100" kern="1200" dirty="0"/>
            <a:t>5</a:t>
          </a:r>
          <a:r>
            <a:rPr kumimoji="1" lang="ja-JP" altLang="en-US" sz="2100" kern="1200" dirty="0"/>
            <a:t>％</a:t>
          </a:r>
          <a:r>
            <a:rPr kumimoji="1" lang="en-US" altLang="en-US" sz="2100" kern="1200" dirty="0"/>
            <a:t>OFF</a:t>
          </a:r>
          <a:endParaRPr kumimoji="1" lang="ja-JP" altLang="en-US" sz="2100" kern="1200" dirty="0"/>
        </a:p>
      </dsp:txBody>
      <dsp:txXfrm>
        <a:off x="0" y="2453685"/>
        <a:ext cx="4457699" cy="546802"/>
      </dsp:txXfrm>
    </dsp:sp>
    <dsp:sp modelId="{B891E5F4-6C8D-489F-817B-EE909E767FD8}">
      <dsp:nvSpPr>
        <dsp:cNvPr id="0" name=""/>
        <dsp:cNvSpPr/>
      </dsp:nvSpPr>
      <dsp:spPr>
        <a:xfrm>
          <a:off x="4457700" y="2453685"/>
          <a:ext cx="4457699" cy="5468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販売割引 なし</a:t>
          </a:r>
        </a:p>
      </dsp:txBody>
      <dsp:txXfrm>
        <a:off x="4457700" y="2453685"/>
        <a:ext cx="4457699" cy="546802"/>
      </dsp:txXfrm>
    </dsp:sp>
    <dsp:sp modelId="{0AA66B52-29BE-48A9-9F22-9DBF8F0E9B6B}">
      <dsp:nvSpPr>
        <dsp:cNvPr id="0" name=""/>
        <dsp:cNvSpPr/>
      </dsp:nvSpPr>
      <dsp:spPr>
        <a:xfrm rot="10800000">
          <a:off x="0" y="850"/>
          <a:ext cx="8915400" cy="182877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700" kern="1200" dirty="0"/>
            <a:t>0</a:t>
          </a:r>
          <a:r>
            <a:rPr kumimoji="1" lang="ja-JP" altLang="en-US" sz="1700" kern="1200" dirty="0"/>
            <a:t>～</a:t>
          </a:r>
          <a:r>
            <a:rPr kumimoji="1" lang="en-US" altLang="en-US" sz="1700" kern="1200" dirty="0"/>
            <a:t>999</a:t>
          </a:r>
          <a:r>
            <a:rPr kumimoji="1" lang="ja-JP" altLang="en-US" sz="1700" kern="1200" dirty="0"/>
            <a:t>ポイント</a:t>
          </a:r>
        </a:p>
      </dsp:txBody>
      <dsp:txXfrm rot="-10800000">
        <a:off x="0" y="850"/>
        <a:ext cx="8915400" cy="641898"/>
      </dsp:txXfrm>
    </dsp:sp>
    <dsp:sp modelId="{132D6FFB-7FE8-4FFD-B70F-1FDC773EBB7F}">
      <dsp:nvSpPr>
        <dsp:cNvPr id="0" name=""/>
        <dsp:cNvSpPr/>
      </dsp:nvSpPr>
      <dsp:spPr>
        <a:xfrm>
          <a:off x="0" y="642749"/>
          <a:ext cx="4457699" cy="5468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割引なし</a:t>
          </a:r>
        </a:p>
      </dsp:txBody>
      <dsp:txXfrm>
        <a:off x="0" y="642749"/>
        <a:ext cx="4457699" cy="546802"/>
      </dsp:txXfrm>
    </dsp:sp>
    <dsp:sp modelId="{C1B8AD85-0036-41DB-9E4C-45C3FF6B45D7}">
      <dsp:nvSpPr>
        <dsp:cNvPr id="0" name=""/>
        <dsp:cNvSpPr/>
      </dsp:nvSpPr>
      <dsp:spPr>
        <a:xfrm>
          <a:off x="4457700" y="642749"/>
          <a:ext cx="4457699" cy="5468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4457700" y="642749"/>
        <a:ext cx="4457699" cy="546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6951418"/>
              </p:ext>
            </p:extLst>
          </p:nvPr>
        </p:nvGraphicFramePr>
        <p:xfrm>
          <a:off x="2589213" y="1668379"/>
          <a:ext cx="8915400" cy="4812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88</TotalTime>
  <Words>210</Words>
  <Application>Microsoft Office PowerPoint</Application>
  <PresentationFormat>ワイド画面</PresentationFormat>
  <Paragraphs>59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53</cp:revision>
  <dcterms:created xsi:type="dcterms:W3CDTF">2020-09-28T19:46:44Z</dcterms:created>
  <dcterms:modified xsi:type="dcterms:W3CDTF">2020-10-29T13:49:11Z</dcterms:modified>
</cp:coreProperties>
</file>