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6CD62B-5529-48CA-A5E3-669817B6F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E83AEA-7BA6-4A6A-B4D9-9863415B7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9D9281-BEE4-4AA9-ACC2-7CF8049D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32D86-74DF-428C-BB79-EC394BF38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C88EAE-9B8F-4B0A-923B-2765EA59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33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0503E4-FC58-45F2-B92C-175A68D5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0B60083-CA6D-4CE6-93AB-0948EF4CF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0DAF9A-3D62-4F67-956F-2F5D433B2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5B6A3F-A485-4B38-AFEA-D3C1680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66F70E-F8B0-4FAF-92AF-2C97CA7C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7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D05F86-E06B-4A3C-8BE9-8C35082BD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7A260C-10AB-4A38-A721-9F58609F3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67FDE-6651-4B6D-BA71-369F08A78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09605-A46B-4A84-B007-DE77055C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C27F91-3C2A-4622-894C-EC7B1419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19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C53640-71F4-44CB-BFF2-69701786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F6E4A9-12F9-4E9C-83DA-AD22948F1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A42F69-201D-481E-A2C9-1A250D59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88F33B-CF91-4142-B988-855697CD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0FEDCE-4D6E-4289-8C63-D2D677CBE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10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85E50-2DE7-499F-AE29-1375FEB7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47888C-FCE9-43DF-A7F5-B80F41B67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59E044-57E0-4D8E-881B-0171B32CB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7B2366-E217-42DA-8894-CDC48C884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D7648-A4B6-4711-89D4-63A0DCDC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6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28CD-D1FF-4C6A-BE92-E7A6A01A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39332F-2099-4C00-BDDF-486DA756B3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23BBD1-EDE3-4825-A63B-B92E5649B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6BBC24-C103-4835-A9B7-2C020A27A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484437-0CCD-4686-8D7E-7FC8A09FF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5E3988-9DC9-4A52-A7E1-F3559131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32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7EFBE3-542F-4882-8589-96856CA8B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DA238C-ADC0-4B0F-A0F6-A97C236F3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ECCEBD-FC76-4C2E-83B0-93A26948B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A02341D-9141-4C46-B03B-BDF3A3554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7E451A-45B5-447D-9C33-9375D4E781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777279-C89F-4B52-A033-FBF6B1D5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341734C-74CA-437C-ADBD-318C43D3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7071246-6059-4A84-B401-999A8BE82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34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5E0BB-0967-4E29-86F9-07520D7D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EE7539-926C-41AD-ADF3-EAFE0349E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58130B-7C2E-43AB-A338-206827F54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C2E26-1298-44CA-9A1C-642B383A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8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8B0288-6B8F-4720-BC34-E2548983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D06260-E2DB-4622-B62B-2AC12F1E0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92CA4B-68D6-4919-8206-8FACF0B75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05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F9A68F-88C3-42EC-9FC5-75C12AFA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EA2B23-9FBD-4C54-836D-18E128E52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03B17F-E247-4335-B7C0-4D55E52D0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5F00E2-0BD6-42BE-94EC-CD082D11C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AD1237-652B-4785-9837-4BDCE5E3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A7E386-79E4-4AE0-805B-22F3F0418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5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9D1880-36F5-4280-A369-CE93330D6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BEE75F-B667-4A9B-A1A4-6F7C6AAB9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D4C5E5-0A14-44FD-A18E-3B3C2C56A3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804FA1-3650-4DE3-8FC2-6966325D2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99B450-FBD3-4664-B59B-B7C7B5AE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C68932-EBDD-443E-A247-308EAD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22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1FA9B22-C095-427E-8FD8-66089C7B5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65DBF7-2448-48FB-83BB-94DB7BB08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8EACE-816C-441A-954F-70C0EA51C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B912F2-DDBF-46CF-93DA-1A31DAED3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3BFF1-FBCE-4D48-9D0F-B41E27D87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95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</a:t>
            </a:r>
            <a:r>
              <a:rPr lang="ja-JP" altLang="en-US" dirty="0"/>
              <a:t>な</a:t>
            </a:r>
            <a:r>
              <a:rPr kumimoji="1" lang="ja-JP" altLang="en-US" dirty="0"/>
              <a:t>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タッチパネルの採用</a:t>
            </a:r>
          </a:p>
          <a:p>
            <a:pPr lvl="1"/>
            <a:r>
              <a:rPr kumimoji="1" lang="ja-JP" altLang="en-US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</cp:revision>
  <dcterms:created xsi:type="dcterms:W3CDTF">2020-10-03T17:02:08Z</dcterms:created>
  <dcterms:modified xsi:type="dcterms:W3CDTF">2020-10-14T18:27:24Z</dcterms:modified>
</cp:coreProperties>
</file>