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57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87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6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6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7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159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39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45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93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59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8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66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タッチパネルの採用</a:t>
            </a:r>
          </a:p>
          <a:p>
            <a:pPr lvl="1"/>
            <a:r>
              <a:rPr kumimoji="1" lang="ja-JP" altLang="en-US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</cp:revision>
  <dcterms:created xsi:type="dcterms:W3CDTF">2020-10-03T17:02:08Z</dcterms:created>
  <dcterms:modified xsi:type="dcterms:W3CDTF">2020-10-14T18:27:57Z</dcterms:modified>
</cp:coreProperties>
</file>