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2052918"/>
            <a:ext cx="9360000" cy="4195481"/>
          </a:xfrm>
        </p:spPr>
        <p:txBody>
          <a:bodyPr>
            <a:normAutofit fontScale="92500"/>
          </a:bodyPr>
          <a:lstStyle/>
          <a:p>
            <a:r>
              <a:rPr kumimoji="1" lang="ja-JP" altLang="en-US" sz="2800" dirty="0"/>
              <a:t>インターネットへの接続</a:t>
            </a:r>
          </a:p>
          <a:p>
            <a:pPr lvl="1"/>
            <a:r>
              <a:rPr kumimoji="1" lang="en-US" altLang="ja-JP" sz="2400" dirty="0"/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/>
              <a:t>Web</a:t>
            </a:r>
            <a:r>
              <a:rPr kumimoji="1" lang="ja-JP" altLang="en-US" sz="2400" dirty="0"/>
              <a:t>の閲覧、メールの送受信など</a:t>
            </a:r>
          </a:p>
          <a:p>
            <a:endParaRPr kumimoji="1" lang="ja-JP" altLang="en-US" sz="2800" dirty="0"/>
          </a:p>
          <a:p>
            <a:r>
              <a:rPr kumimoji="1" lang="ja-JP" altLang="en-US" sz="2800" dirty="0"/>
              <a:t>アプリの活用</a:t>
            </a:r>
          </a:p>
          <a:p>
            <a:pPr lvl="1"/>
            <a:r>
              <a:rPr kumimoji="1" lang="ja-JP" altLang="en-US" sz="2400" dirty="0"/>
              <a:t>アプリをインストールすることで、さまざまな用途に活用できる</a:t>
            </a:r>
          </a:p>
          <a:p>
            <a:endParaRPr kumimoji="1" lang="ja-JP" altLang="en-US" sz="2800" dirty="0"/>
          </a:p>
          <a:p>
            <a:r>
              <a:rPr kumimoji="1" lang="ja-JP" altLang="en-US" sz="2800" dirty="0"/>
              <a:t>タッチパネルの採用</a:t>
            </a:r>
          </a:p>
          <a:p>
            <a:pPr lvl="1"/>
            <a:r>
              <a:rPr kumimoji="1" lang="ja-JP" altLang="en-US" sz="2400" dirty="0"/>
              <a:t>画面にタッチして直観的に操作できる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</TotalTime>
  <Words>54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スマートフォンの現状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10</cp:revision>
  <dcterms:created xsi:type="dcterms:W3CDTF">2020-10-03T17:02:08Z</dcterms:created>
  <dcterms:modified xsi:type="dcterms:W3CDTF">2020-10-14T18:31:07Z</dcterms:modified>
</cp:coreProperties>
</file>