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8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DB1741-8983-458A-9BA2-599083FEE0B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2870291-653B-47F1-9877-F3FBE3C42312}">
      <dgm:prSet phldrT="[テキスト]" custT="1"/>
      <dgm:spPr/>
      <dgm:t>
        <a:bodyPr/>
        <a:lstStyle/>
        <a:p>
          <a:r>
            <a:rPr kumimoji="1" lang="ja-JP" altLang="en-US" sz="2200" b="1" dirty="0"/>
            <a:t>陸上部</a:t>
          </a:r>
        </a:p>
      </dgm:t>
    </dgm:pt>
    <dgm:pt modelId="{9B9F30E2-30D9-48BD-946F-B9D3066981A2}" type="parTrans" cxnId="{C82F2422-D297-4306-A7A0-8ECE91407280}">
      <dgm:prSet/>
      <dgm:spPr/>
      <dgm:t>
        <a:bodyPr/>
        <a:lstStyle/>
        <a:p>
          <a:endParaRPr kumimoji="1" lang="ja-JP" altLang="en-US" sz="2200" b="1"/>
        </a:p>
      </dgm:t>
    </dgm:pt>
    <dgm:pt modelId="{2B6C5D97-5A0E-4F05-967A-9E34D0E2E380}" type="sibTrans" cxnId="{C82F2422-D297-4306-A7A0-8ECE91407280}">
      <dgm:prSet/>
      <dgm:spPr/>
      <dgm:t>
        <a:bodyPr/>
        <a:lstStyle/>
        <a:p>
          <a:endParaRPr kumimoji="1" lang="ja-JP" altLang="en-US" sz="2200" b="1"/>
        </a:p>
      </dgm:t>
    </dgm:pt>
    <dgm:pt modelId="{FD9D1A99-6F77-483B-AD7C-7C7C17743844}">
      <dgm:prSet phldrT="[テキスト]" custT="1"/>
      <dgm:spPr/>
      <dgm:t>
        <a:bodyPr/>
        <a:lstStyle/>
        <a:p>
          <a:r>
            <a:rPr kumimoji="1" lang="ja-JP" altLang="en-US" sz="2200" b="1" dirty="0"/>
            <a:t>トラック</a:t>
          </a:r>
        </a:p>
      </dgm:t>
    </dgm:pt>
    <dgm:pt modelId="{FA28F038-F030-4382-8674-3EB95781E957}" type="parTrans" cxnId="{4F2606F1-9F0E-4708-8ABA-E3594EFE3166}">
      <dgm:prSet/>
      <dgm:spPr/>
      <dgm:t>
        <a:bodyPr/>
        <a:lstStyle/>
        <a:p>
          <a:endParaRPr kumimoji="1" lang="ja-JP" altLang="en-US" sz="2200" b="1"/>
        </a:p>
      </dgm:t>
    </dgm:pt>
    <dgm:pt modelId="{3F21A3C7-C70A-49E6-999A-027052D467DC}" type="sibTrans" cxnId="{4F2606F1-9F0E-4708-8ABA-E3594EFE3166}">
      <dgm:prSet/>
      <dgm:spPr/>
      <dgm:t>
        <a:bodyPr/>
        <a:lstStyle/>
        <a:p>
          <a:endParaRPr kumimoji="1" lang="ja-JP" altLang="en-US" sz="2200" b="1"/>
        </a:p>
      </dgm:t>
    </dgm:pt>
    <dgm:pt modelId="{EE518351-B5BC-4E68-BA3E-499BCCF669B9}">
      <dgm:prSet phldrT="[テキスト]" custT="1"/>
      <dgm:spPr/>
      <dgm:t>
        <a:bodyPr/>
        <a:lstStyle/>
        <a:p>
          <a:r>
            <a:rPr kumimoji="1" lang="ja-JP" altLang="en-US" sz="2200" b="1" dirty="0"/>
            <a:t>短距離</a:t>
          </a:r>
        </a:p>
      </dgm:t>
    </dgm:pt>
    <dgm:pt modelId="{23C86B21-F123-4DC9-B0B7-08F37640767D}" type="parTrans" cxnId="{570D4376-6C72-4B77-AAB5-1AFAF025A40C}">
      <dgm:prSet/>
      <dgm:spPr/>
      <dgm:t>
        <a:bodyPr/>
        <a:lstStyle/>
        <a:p>
          <a:endParaRPr kumimoji="1" lang="ja-JP" altLang="en-US" sz="2200" b="1"/>
        </a:p>
      </dgm:t>
    </dgm:pt>
    <dgm:pt modelId="{51A5725B-E96A-42D3-A602-AE67192667CE}" type="sibTrans" cxnId="{570D4376-6C72-4B77-AAB5-1AFAF025A40C}">
      <dgm:prSet/>
      <dgm:spPr/>
      <dgm:t>
        <a:bodyPr/>
        <a:lstStyle/>
        <a:p>
          <a:endParaRPr kumimoji="1" lang="ja-JP" altLang="en-US" sz="2200" b="1"/>
        </a:p>
      </dgm:t>
    </dgm:pt>
    <dgm:pt modelId="{FDC37B90-E6A4-41CD-ABB1-333B9B6D940D}">
      <dgm:prSet phldrT="[テキスト]" custT="1"/>
      <dgm:spPr/>
      <dgm:t>
        <a:bodyPr/>
        <a:lstStyle/>
        <a:p>
          <a:r>
            <a:rPr kumimoji="1" lang="ja-JP" altLang="en-US" sz="2200" b="1" dirty="0"/>
            <a:t>中距離</a:t>
          </a:r>
        </a:p>
      </dgm:t>
    </dgm:pt>
    <dgm:pt modelId="{DE4AE581-0426-40E0-AB85-8158FA43522F}" type="parTrans" cxnId="{48AB993B-F270-4A35-9F1B-04C5CE0DD1B0}">
      <dgm:prSet/>
      <dgm:spPr/>
      <dgm:t>
        <a:bodyPr/>
        <a:lstStyle/>
        <a:p>
          <a:endParaRPr kumimoji="1" lang="ja-JP" altLang="en-US" sz="2200" b="1"/>
        </a:p>
      </dgm:t>
    </dgm:pt>
    <dgm:pt modelId="{EB94AFB9-C4F2-4F82-851A-81CBF8AB2F75}" type="sibTrans" cxnId="{48AB993B-F270-4A35-9F1B-04C5CE0DD1B0}">
      <dgm:prSet/>
      <dgm:spPr/>
      <dgm:t>
        <a:bodyPr/>
        <a:lstStyle/>
        <a:p>
          <a:endParaRPr kumimoji="1" lang="ja-JP" altLang="en-US" sz="2200" b="1"/>
        </a:p>
      </dgm:t>
    </dgm:pt>
    <dgm:pt modelId="{5B87A565-F578-47A5-89B9-A5F738F5C95D}">
      <dgm:prSet phldrT="[テキスト]" custT="1"/>
      <dgm:spPr/>
      <dgm:t>
        <a:bodyPr/>
        <a:lstStyle/>
        <a:p>
          <a:r>
            <a:rPr kumimoji="1" lang="ja-JP" altLang="en-US" sz="2200" b="1" dirty="0"/>
            <a:t>フィールド</a:t>
          </a:r>
        </a:p>
      </dgm:t>
    </dgm:pt>
    <dgm:pt modelId="{36865540-AC64-41E3-BCC4-3EE3B623B095}" type="parTrans" cxnId="{6CC113CB-4EEC-4BC3-97F2-6207A4050D42}">
      <dgm:prSet/>
      <dgm:spPr/>
      <dgm:t>
        <a:bodyPr/>
        <a:lstStyle/>
        <a:p>
          <a:endParaRPr kumimoji="1" lang="ja-JP" altLang="en-US" sz="2200" b="1"/>
        </a:p>
      </dgm:t>
    </dgm:pt>
    <dgm:pt modelId="{CC5FAB08-A7C9-42BD-AAA0-27CF2C3692FE}" type="sibTrans" cxnId="{6CC113CB-4EEC-4BC3-97F2-6207A4050D42}">
      <dgm:prSet/>
      <dgm:spPr/>
      <dgm:t>
        <a:bodyPr/>
        <a:lstStyle/>
        <a:p>
          <a:endParaRPr kumimoji="1" lang="ja-JP" altLang="en-US" sz="2200" b="1"/>
        </a:p>
      </dgm:t>
    </dgm:pt>
    <dgm:pt modelId="{7ED5CB8A-2130-4E06-B8A3-2B18C04541E2}">
      <dgm:prSet phldrT="[テキスト]" custT="1"/>
      <dgm:spPr/>
      <dgm:t>
        <a:bodyPr/>
        <a:lstStyle/>
        <a:p>
          <a:r>
            <a:rPr kumimoji="1" lang="ja-JP" altLang="en-US" sz="2200" b="1" dirty="0"/>
            <a:t>跳躍</a:t>
          </a:r>
        </a:p>
      </dgm:t>
    </dgm:pt>
    <dgm:pt modelId="{CB17A695-6BAD-4F92-82EA-800C5F9CE905}" type="parTrans" cxnId="{26FBB952-1680-4CB4-8B6E-7486AB4047EF}">
      <dgm:prSet/>
      <dgm:spPr/>
      <dgm:t>
        <a:bodyPr/>
        <a:lstStyle/>
        <a:p>
          <a:endParaRPr kumimoji="1" lang="ja-JP" altLang="en-US" sz="2200" b="1"/>
        </a:p>
      </dgm:t>
    </dgm:pt>
    <dgm:pt modelId="{FD9E3994-DA03-4B84-AE50-6C0B827CA3C2}" type="sibTrans" cxnId="{26FBB952-1680-4CB4-8B6E-7486AB4047EF}">
      <dgm:prSet/>
      <dgm:spPr/>
      <dgm:t>
        <a:bodyPr/>
        <a:lstStyle/>
        <a:p>
          <a:endParaRPr kumimoji="1" lang="ja-JP" altLang="en-US" sz="2200" b="1"/>
        </a:p>
      </dgm:t>
    </dgm:pt>
    <dgm:pt modelId="{865B1674-D26A-48D5-A312-7E2978F66FA5}">
      <dgm:prSet custT="1"/>
      <dgm:spPr/>
      <dgm:t>
        <a:bodyPr/>
        <a:lstStyle/>
        <a:p>
          <a:r>
            <a:rPr kumimoji="1" lang="ja-JP" altLang="en-US" sz="2200" b="1" dirty="0"/>
            <a:t>長距離</a:t>
          </a:r>
        </a:p>
      </dgm:t>
    </dgm:pt>
    <dgm:pt modelId="{40CBFE66-48EF-43F4-9DDA-8857E0F22E8E}" type="parTrans" cxnId="{E4215492-E0DF-4952-971F-747B12F7487E}">
      <dgm:prSet/>
      <dgm:spPr/>
      <dgm:t>
        <a:bodyPr/>
        <a:lstStyle/>
        <a:p>
          <a:endParaRPr kumimoji="1" lang="ja-JP" altLang="en-US" sz="2200" b="1"/>
        </a:p>
      </dgm:t>
    </dgm:pt>
    <dgm:pt modelId="{AD5AAEDB-410A-4244-8802-C34A9D72118E}" type="sibTrans" cxnId="{E4215492-E0DF-4952-971F-747B12F7487E}">
      <dgm:prSet/>
      <dgm:spPr/>
      <dgm:t>
        <a:bodyPr/>
        <a:lstStyle/>
        <a:p>
          <a:endParaRPr kumimoji="1" lang="ja-JP" altLang="en-US" sz="2200" b="1"/>
        </a:p>
      </dgm:t>
    </dgm:pt>
    <dgm:pt modelId="{09500A5C-9B17-432B-A18F-2D0CFAE5E699}">
      <dgm:prSet custT="1"/>
      <dgm:spPr/>
      <dgm:t>
        <a:bodyPr/>
        <a:lstStyle/>
        <a:p>
          <a:r>
            <a:rPr kumimoji="1" lang="ja-JP" altLang="en-US" sz="2200" b="1" dirty="0"/>
            <a:t>投てき</a:t>
          </a:r>
        </a:p>
      </dgm:t>
    </dgm:pt>
    <dgm:pt modelId="{99F18684-8490-40DB-BE2F-D87676A78FA5}" type="parTrans" cxnId="{1393CD3B-D98B-4F2A-80BE-735CA7F88AAB}">
      <dgm:prSet/>
      <dgm:spPr/>
      <dgm:t>
        <a:bodyPr/>
        <a:lstStyle/>
        <a:p>
          <a:endParaRPr kumimoji="1" lang="ja-JP" altLang="en-US" sz="2200" b="1"/>
        </a:p>
      </dgm:t>
    </dgm:pt>
    <dgm:pt modelId="{D9FCB013-B18B-4CA0-AB8E-5249CDE23A9B}" type="sibTrans" cxnId="{1393CD3B-D98B-4F2A-80BE-735CA7F88AAB}">
      <dgm:prSet/>
      <dgm:spPr/>
      <dgm:t>
        <a:bodyPr/>
        <a:lstStyle/>
        <a:p>
          <a:endParaRPr kumimoji="1" lang="ja-JP" altLang="en-US" sz="2200" b="1"/>
        </a:p>
      </dgm:t>
    </dgm:pt>
    <dgm:pt modelId="{093BDDD9-3B9E-4932-9E72-D569F01767E3}" type="pres">
      <dgm:prSet presAssocID="{FBDB1741-8983-458A-9BA2-599083FEE0B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931FAB6-2CEE-4695-ACE8-245DC66543BA}" type="pres">
      <dgm:prSet presAssocID="{C2870291-653B-47F1-9877-F3FBE3C42312}" presName="hierRoot1" presStyleCnt="0"/>
      <dgm:spPr/>
    </dgm:pt>
    <dgm:pt modelId="{85DAEB92-3F6B-4FBF-A039-AF43E7027522}" type="pres">
      <dgm:prSet presAssocID="{C2870291-653B-47F1-9877-F3FBE3C42312}" presName="composite" presStyleCnt="0"/>
      <dgm:spPr/>
    </dgm:pt>
    <dgm:pt modelId="{07604EB2-2C9F-47DB-A710-2B4A40E86FBD}" type="pres">
      <dgm:prSet presAssocID="{C2870291-653B-47F1-9877-F3FBE3C42312}" presName="background" presStyleLbl="node0" presStyleIdx="0" presStyleCnt="1"/>
      <dgm:spPr/>
    </dgm:pt>
    <dgm:pt modelId="{49A367B0-BBCA-4656-9ABA-82E3287B28A9}" type="pres">
      <dgm:prSet presAssocID="{C2870291-653B-47F1-9877-F3FBE3C42312}" presName="text" presStyleLbl="fgAcc0" presStyleIdx="0" presStyleCnt="1">
        <dgm:presLayoutVars>
          <dgm:chPref val="3"/>
        </dgm:presLayoutVars>
      </dgm:prSet>
      <dgm:spPr/>
    </dgm:pt>
    <dgm:pt modelId="{AA87B1CF-072F-4D9E-BC3E-B8A4F4D47DD2}" type="pres">
      <dgm:prSet presAssocID="{C2870291-653B-47F1-9877-F3FBE3C42312}" presName="hierChild2" presStyleCnt="0"/>
      <dgm:spPr/>
    </dgm:pt>
    <dgm:pt modelId="{90A49D81-6244-4A5F-9E93-30E091D4279B}" type="pres">
      <dgm:prSet presAssocID="{FA28F038-F030-4382-8674-3EB95781E957}" presName="Name10" presStyleLbl="parChTrans1D2" presStyleIdx="0" presStyleCnt="2"/>
      <dgm:spPr/>
    </dgm:pt>
    <dgm:pt modelId="{6C4B817C-0685-4BA6-8247-DE6A53AAE522}" type="pres">
      <dgm:prSet presAssocID="{FD9D1A99-6F77-483B-AD7C-7C7C17743844}" presName="hierRoot2" presStyleCnt="0"/>
      <dgm:spPr/>
    </dgm:pt>
    <dgm:pt modelId="{C440205B-288A-4882-9BE9-F15FFA746426}" type="pres">
      <dgm:prSet presAssocID="{FD9D1A99-6F77-483B-AD7C-7C7C17743844}" presName="composite2" presStyleCnt="0"/>
      <dgm:spPr/>
    </dgm:pt>
    <dgm:pt modelId="{6436E12F-BF0D-4FF3-8286-35CE702BC479}" type="pres">
      <dgm:prSet presAssocID="{FD9D1A99-6F77-483B-AD7C-7C7C17743844}" presName="background2" presStyleLbl="node2" presStyleIdx="0" presStyleCnt="2"/>
      <dgm:spPr/>
    </dgm:pt>
    <dgm:pt modelId="{A02C0EB2-1E6F-4FBC-8677-2FD73FDD4F89}" type="pres">
      <dgm:prSet presAssocID="{FD9D1A99-6F77-483B-AD7C-7C7C17743844}" presName="text2" presStyleLbl="fgAcc2" presStyleIdx="0" presStyleCnt="2">
        <dgm:presLayoutVars>
          <dgm:chPref val="3"/>
        </dgm:presLayoutVars>
      </dgm:prSet>
      <dgm:spPr/>
    </dgm:pt>
    <dgm:pt modelId="{7CFE6D33-1462-4302-A987-A2665C27EACD}" type="pres">
      <dgm:prSet presAssocID="{FD9D1A99-6F77-483B-AD7C-7C7C17743844}" presName="hierChild3" presStyleCnt="0"/>
      <dgm:spPr/>
    </dgm:pt>
    <dgm:pt modelId="{A28B8D99-4F19-4121-9CAB-046BA25192D8}" type="pres">
      <dgm:prSet presAssocID="{23C86B21-F123-4DC9-B0B7-08F37640767D}" presName="Name17" presStyleLbl="parChTrans1D3" presStyleIdx="0" presStyleCnt="5"/>
      <dgm:spPr/>
    </dgm:pt>
    <dgm:pt modelId="{472DD55C-A6EC-4E38-866C-A45E03FF159D}" type="pres">
      <dgm:prSet presAssocID="{EE518351-B5BC-4E68-BA3E-499BCCF669B9}" presName="hierRoot3" presStyleCnt="0"/>
      <dgm:spPr/>
    </dgm:pt>
    <dgm:pt modelId="{D920C5B2-4F2A-493A-BFB9-F3B4D870AA4C}" type="pres">
      <dgm:prSet presAssocID="{EE518351-B5BC-4E68-BA3E-499BCCF669B9}" presName="composite3" presStyleCnt="0"/>
      <dgm:spPr/>
    </dgm:pt>
    <dgm:pt modelId="{265605ED-5DD7-4226-A461-4B708BE10C47}" type="pres">
      <dgm:prSet presAssocID="{EE518351-B5BC-4E68-BA3E-499BCCF669B9}" presName="background3" presStyleLbl="node3" presStyleIdx="0" presStyleCnt="5"/>
      <dgm:spPr/>
    </dgm:pt>
    <dgm:pt modelId="{4AA95CFC-F611-4FFF-8753-EFC9E30426E0}" type="pres">
      <dgm:prSet presAssocID="{EE518351-B5BC-4E68-BA3E-499BCCF669B9}" presName="text3" presStyleLbl="fgAcc3" presStyleIdx="0" presStyleCnt="5">
        <dgm:presLayoutVars>
          <dgm:chPref val="3"/>
        </dgm:presLayoutVars>
      </dgm:prSet>
      <dgm:spPr/>
    </dgm:pt>
    <dgm:pt modelId="{E71ABC25-E60F-42EE-8B50-0334837B9971}" type="pres">
      <dgm:prSet presAssocID="{EE518351-B5BC-4E68-BA3E-499BCCF669B9}" presName="hierChild4" presStyleCnt="0"/>
      <dgm:spPr/>
    </dgm:pt>
    <dgm:pt modelId="{F5FF8A19-13AF-4CCD-9F09-494B61972C65}" type="pres">
      <dgm:prSet presAssocID="{DE4AE581-0426-40E0-AB85-8158FA43522F}" presName="Name17" presStyleLbl="parChTrans1D3" presStyleIdx="1" presStyleCnt="5"/>
      <dgm:spPr/>
    </dgm:pt>
    <dgm:pt modelId="{9DF88B0A-6F36-4715-A43A-E07A37CF6715}" type="pres">
      <dgm:prSet presAssocID="{FDC37B90-E6A4-41CD-ABB1-333B9B6D940D}" presName="hierRoot3" presStyleCnt="0"/>
      <dgm:spPr/>
    </dgm:pt>
    <dgm:pt modelId="{C1CC5BCA-78CA-4A5A-8F89-4710C78B7E14}" type="pres">
      <dgm:prSet presAssocID="{FDC37B90-E6A4-41CD-ABB1-333B9B6D940D}" presName="composite3" presStyleCnt="0"/>
      <dgm:spPr/>
    </dgm:pt>
    <dgm:pt modelId="{D8573B29-C57C-4092-8169-3A1EFF335BE9}" type="pres">
      <dgm:prSet presAssocID="{FDC37B90-E6A4-41CD-ABB1-333B9B6D940D}" presName="background3" presStyleLbl="node3" presStyleIdx="1" presStyleCnt="5"/>
      <dgm:spPr/>
    </dgm:pt>
    <dgm:pt modelId="{CFD6F7D9-76AD-4607-90C1-E220B89B372D}" type="pres">
      <dgm:prSet presAssocID="{FDC37B90-E6A4-41CD-ABB1-333B9B6D940D}" presName="text3" presStyleLbl="fgAcc3" presStyleIdx="1" presStyleCnt="5">
        <dgm:presLayoutVars>
          <dgm:chPref val="3"/>
        </dgm:presLayoutVars>
      </dgm:prSet>
      <dgm:spPr/>
    </dgm:pt>
    <dgm:pt modelId="{A055291A-4D12-4D27-BC7B-780E49479565}" type="pres">
      <dgm:prSet presAssocID="{FDC37B90-E6A4-41CD-ABB1-333B9B6D940D}" presName="hierChild4" presStyleCnt="0"/>
      <dgm:spPr/>
    </dgm:pt>
    <dgm:pt modelId="{6DE4D2BC-2186-4E56-A910-6F65285D1A4C}" type="pres">
      <dgm:prSet presAssocID="{40CBFE66-48EF-43F4-9DDA-8857E0F22E8E}" presName="Name17" presStyleLbl="parChTrans1D3" presStyleIdx="2" presStyleCnt="5"/>
      <dgm:spPr/>
    </dgm:pt>
    <dgm:pt modelId="{27395D33-8ABE-4953-8B30-5AD6F077D496}" type="pres">
      <dgm:prSet presAssocID="{865B1674-D26A-48D5-A312-7E2978F66FA5}" presName="hierRoot3" presStyleCnt="0"/>
      <dgm:spPr/>
    </dgm:pt>
    <dgm:pt modelId="{ADC0A973-2BB9-4A0F-AE53-BA6180230766}" type="pres">
      <dgm:prSet presAssocID="{865B1674-D26A-48D5-A312-7E2978F66FA5}" presName="composite3" presStyleCnt="0"/>
      <dgm:spPr/>
    </dgm:pt>
    <dgm:pt modelId="{FB040C05-20AF-46E7-8368-424D28CB3A0D}" type="pres">
      <dgm:prSet presAssocID="{865B1674-D26A-48D5-A312-7E2978F66FA5}" presName="background3" presStyleLbl="node3" presStyleIdx="2" presStyleCnt="5"/>
      <dgm:spPr/>
    </dgm:pt>
    <dgm:pt modelId="{8DD45A86-A946-45B1-88B8-80C61BF9523E}" type="pres">
      <dgm:prSet presAssocID="{865B1674-D26A-48D5-A312-7E2978F66FA5}" presName="text3" presStyleLbl="fgAcc3" presStyleIdx="2" presStyleCnt="5">
        <dgm:presLayoutVars>
          <dgm:chPref val="3"/>
        </dgm:presLayoutVars>
      </dgm:prSet>
      <dgm:spPr/>
    </dgm:pt>
    <dgm:pt modelId="{2B5676BD-717A-4894-820C-09F00C020378}" type="pres">
      <dgm:prSet presAssocID="{865B1674-D26A-48D5-A312-7E2978F66FA5}" presName="hierChild4" presStyleCnt="0"/>
      <dgm:spPr/>
    </dgm:pt>
    <dgm:pt modelId="{D9B2AEDD-4BFF-4D78-9099-52CC8A6573ED}" type="pres">
      <dgm:prSet presAssocID="{36865540-AC64-41E3-BCC4-3EE3B623B095}" presName="Name10" presStyleLbl="parChTrans1D2" presStyleIdx="1" presStyleCnt="2"/>
      <dgm:spPr/>
    </dgm:pt>
    <dgm:pt modelId="{A1D47C2C-2D17-4504-8E4E-0D3F53851567}" type="pres">
      <dgm:prSet presAssocID="{5B87A565-F578-47A5-89B9-A5F738F5C95D}" presName="hierRoot2" presStyleCnt="0"/>
      <dgm:spPr/>
    </dgm:pt>
    <dgm:pt modelId="{25AA3A83-A584-4F60-BE2A-C55B6588C28C}" type="pres">
      <dgm:prSet presAssocID="{5B87A565-F578-47A5-89B9-A5F738F5C95D}" presName="composite2" presStyleCnt="0"/>
      <dgm:spPr/>
    </dgm:pt>
    <dgm:pt modelId="{EC61BF89-E70A-4DDC-BA00-BA505F1C8DB0}" type="pres">
      <dgm:prSet presAssocID="{5B87A565-F578-47A5-89B9-A5F738F5C95D}" presName="background2" presStyleLbl="node2" presStyleIdx="1" presStyleCnt="2"/>
      <dgm:spPr/>
    </dgm:pt>
    <dgm:pt modelId="{8151C2D9-8509-40F2-9D67-B9812768F964}" type="pres">
      <dgm:prSet presAssocID="{5B87A565-F578-47A5-89B9-A5F738F5C95D}" presName="text2" presStyleLbl="fgAcc2" presStyleIdx="1" presStyleCnt="2">
        <dgm:presLayoutVars>
          <dgm:chPref val="3"/>
        </dgm:presLayoutVars>
      </dgm:prSet>
      <dgm:spPr/>
    </dgm:pt>
    <dgm:pt modelId="{843F539E-ECD0-4A61-A5C5-AC6B17C42863}" type="pres">
      <dgm:prSet presAssocID="{5B87A565-F578-47A5-89B9-A5F738F5C95D}" presName="hierChild3" presStyleCnt="0"/>
      <dgm:spPr/>
    </dgm:pt>
    <dgm:pt modelId="{5EF65831-A3AD-4513-8536-1BACFD799B10}" type="pres">
      <dgm:prSet presAssocID="{CB17A695-6BAD-4F92-82EA-800C5F9CE905}" presName="Name17" presStyleLbl="parChTrans1D3" presStyleIdx="3" presStyleCnt="5"/>
      <dgm:spPr/>
    </dgm:pt>
    <dgm:pt modelId="{85C7A064-84AF-4046-A406-CF0C6C4B6448}" type="pres">
      <dgm:prSet presAssocID="{7ED5CB8A-2130-4E06-B8A3-2B18C04541E2}" presName="hierRoot3" presStyleCnt="0"/>
      <dgm:spPr/>
    </dgm:pt>
    <dgm:pt modelId="{503EA54A-0AA5-4781-B4CC-4F654357DB8C}" type="pres">
      <dgm:prSet presAssocID="{7ED5CB8A-2130-4E06-B8A3-2B18C04541E2}" presName="composite3" presStyleCnt="0"/>
      <dgm:spPr/>
    </dgm:pt>
    <dgm:pt modelId="{16B5043F-1883-41F1-AD9F-71D5A952AACE}" type="pres">
      <dgm:prSet presAssocID="{7ED5CB8A-2130-4E06-B8A3-2B18C04541E2}" presName="background3" presStyleLbl="node3" presStyleIdx="3" presStyleCnt="5"/>
      <dgm:spPr/>
    </dgm:pt>
    <dgm:pt modelId="{1DBA566B-4645-4BCB-A2D1-67629FC2A898}" type="pres">
      <dgm:prSet presAssocID="{7ED5CB8A-2130-4E06-B8A3-2B18C04541E2}" presName="text3" presStyleLbl="fgAcc3" presStyleIdx="3" presStyleCnt="5">
        <dgm:presLayoutVars>
          <dgm:chPref val="3"/>
        </dgm:presLayoutVars>
      </dgm:prSet>
      <dgm:spPr/>
    </dgm:pt>
    <dgm:pt modelId="{AE1A776A-63EC-4EB9-9993-7E13531C1B5C}" type="pres">
      <dgm:prSet presAssocID="{7ED5CB8A-2130-4E06-B8A3-2B18C04541E2}" presName="hierChild4" presStyleCnt="0"/>
      <dgm:spPr/>
    </dgm:pt>
    <dgm:pt modelId="{BB846840-610B-4C97-9B9A-8E2FB58E5376}" type="pres">
      <dgm:prSet presAssocID="{99F18684-8490-40DB-BE2F-D87676A78FA5}" presName="Name17" presStyleLbl="parChTrans1D3" presStyleIdx="4" presStyleCnt="5"/>
      <dgm:spPr/>
    </dgm:pt>
    <dgm:pt modelId="{6B171CCE-CFF3-43AC-ADE4-27ED660A0AEB}" type="pres">
      <dgm:prSet presAssocID="{09500A5C-9B17-432B-A18F-2D0CFAE5E699}" presName="hierRoot3" presStyleCnt="0"/>
      <dgm:spPr/>
    </dgm:pt>
    <dgm:pt modelId="{C3A38FD6-B572-435E-8B36-5432C7EF1B6D}" type="pres">
      <dgm:prSet presAssocID="{09500A5C-9B17-432B-A18F-2D0CFAE5E699}" presName="composite3" presStyleCnt="0"/>
      <dgm:spPr/>
    </dgm:pt>
    <dgm:pt modelId="{48CF1B84-FF0B-4713-8EE2-E2005E8054FF}" type="pres">
      <dgm:prSet presAssocID="{09500A5C-9B17-432B-A18F-2D0CFAE5E699}" presName="background3" presStyleLbl="node3" presStyleIdx="4" presStyleCnt="5"/>
      <dgm:spPr/>
    </dgm:pt>
    <dgm:pt modelId="{1CA08CD7-C9CB-4D0D-AC64-AF7E55226C50}" type="pres">
      <dgm:prSet presAssocID="{09500A5C-9B17-432B-A18F-2D0CFAE5E699}" presName="text3" presStyleLbl="fgAcc3" presStyleIdx="4" presStyleCnt="5">
        <dgm:presLayoutVars>
          <dgm:chPref val="3"/>
        </dgm:presLayoutVars>
      </dgm:prSet>
      <dgm:spPr/>
    </dgm:pt>
    <dgm:pt modelId="{70583B15-8B90-4869-8778-6104FB2777F0}" type="pres">
      <dgm:prSet presAssocID="{09500A5C-9B17-432B-A18F-2D0CFAE5E699}" presName="hierChild4" presStyleCnt="0"/>
      <dgm:spPr/>
    </dgm:pt>
  </dgm:ptLst>
  <dgm:cxnLst>
    <dgm:cxn modelId="{CBC4980B-B132-4E7F-935D-BBC91E1CBF46}" type="presOf" srcId="{FDC37B90-E6A4-41CD-ABB1-333B9B6D940D}" destId="{CFD6F7D9-76AD-4607-90C1-E220B89B372D}" srcOrd="0" destOrd="0" presId="urn:microsoft.com/office/officeart/2005/8/layout/hierarchy1"/>
    <dgm:cxn modelId="{7A7C0920-2DA4-4BC1-A9AE-35137762D48D}" type="presOf" srcId="{99F18684-8490-40DB-BE2F-D87676A78FA5}" destId="{BB846840-610B-4C97-9B9A-8E2FB58E5376}" srcOrd="0" destOrd="0" presId="urn:microsoft.com/office/officeart/2005/8/layout/hierarchy1"/>
    <dgm:cxn modelId="{C82F2422-D297-4306-A7A0-8ECE91407280}" srcId="{FBDB1741-8983-458A-9BA2-599083FEE0B4}" destId="{C2870291-653B-47F1-9877-F3FBE3C42312}" srcOrd="0" destOrd="0" parTransId="{9B9F30E2-30D9-48BD-946F-B9D3066981A2}" sibTransId="{2B6C5D97-5A0E-4F05-967A-9E34D0E2E380}"/>
    <dgm:cxn modelId="{02BCAC29-EC8E-408B-8996-AD5DC67A4DE6}" type="presOf" srcId="{CB17A695-6BAD-4F92-82EA-800C5F9CE905}" destId="{5EF65831-A3AD-4513-8536-1BACFD799B10}" srcOrd="0" destOrd="0" presId="urn:microsoft.com/office/officeart/2005/8/layout/hierarchy1"/>
    <dgm:cxn modelId="{48AB993B-F270-4A35-9F1B-04C5CE0DD1B0}" srcId="{FD9D1A99-6F77-483B-AD7C-7C7C17743844}" destId="{FDC37B90-E6A4-41CD-ABB1-333B9B6D940D}" srcOrd="1" destOrd="0" parTransId="{DE4AE581-0426-40E0-AB85-8158FA43522F}" sibTransId="{EB94AFB9-C4F2-4F82-851A-81CBF8AB2F75}"/>
    <dgm:cxn modelId="{1393CD3B-D98B-4F2A-80BE-735CA7F88AAB}" srcId="{5B87A565-F578-47A5-89B9-A5F738F5C95D}" destId="{09500A5C-9B17-432B-A18F-2D0CFAE5E699}" srcOrd="1" destOrd="0" parTransId="{99F18684-8490-40DB-BE2F-D87676A78FA5}" sibTransId="{D9FCB013-B18B-4CA0-AB8E-5249CDE23A9B}"/>
    <dgm:cxn modelId="{740D455B-830D-4A7F-8670-D64B010DAD1C}" type="presOf" srcId="{EE518351-B5BC-4E68-BA3E-499BCCF669B9}" destId="{4AA95CFC-F611-4FFF-8753-EFC9E30426E0}" srcOrd="0" destOrd="0" presId="urn:microsoft.com/office/officeart/2005/8/layout/hierarchy1"/>
    <dgm:cxn modelId="{01974152-23BB-40D5-9CD0-2D168A4F21B9}" type="presOf" srcId="{FA28F038-F030-4382-8674-3EB95781E957}" destId="{90A49D81-6244-4A5F-9E93-30E091D4279B}" srcOrd="0" destOrd="0" presId="urn:microsoft.com/office/officeart/2005/8/layout/hierarchy1"/>
    <dgm:cxn modelId="{26FBB952-1680-4CB4-8B6E-7486AB4047EF}" srcId="{5B87A565-F578-47A5-89B9-A5F738F5C95D}" destId="{7ED5CB8A-2130-4E06-B8A3-2B18C04541E2}" srcOrd="0" destOrd="0" parTransId="{CB17A695-6BAD-4F92-82EA-800C5F9CE905}" sibTransId="{FD9E3994-DA03-4B84-AE50-6C0B827CA3C2}"/>
    <dgm:cxn modelId="{25929C74-457C-4062-92D0-B868DDDB9B23}" type="presOf" srcId="{5B87A565-F578-47A5-89B9-A5F738F5C95D}" destId="{8151C2D9-8509-40F2-9D67-B9812768F964}" srcOrd="0" destOrd="0" presId="urn:microsoft.com/office/officeart/2005/8/layout/hierarchy1"/>
    <dgm:cxn modelId="{62ACFF54-87F6-4AD7-8A7F-9B7B56E5FF2E}" type="presOf" srcId="{FBDB1741-8983-458A-9BA2-599083FEE0B4}" destId="{093BDDD9-3B9E-4932-9E72-D569F01767E3}" srcOrd="0" destOrd="0" presId="urn:microsoft.com/office/officeart/2005/8/layout/hierarchy1"/>
    <dgm:cxn modelId="{570D4376-6C72-4B77-AAB5-1AFAF025A40C}" srcId="{FD9D1A99-6F77-483B-AD7C-7C7C17743844}" destId="{EE518351-B5BC-4E68-BA3E-499BCCF669B9}" srcOrd="0" destOrd="0" parTransId="{23C86B21-F123-4DC9-B0B7-08F37640767D}" sibTransId="{51A5725B-E96A-42D3-A602-AE67192667CE}"/>
    <dgm:cxn modelId="{1621AD5A-DD81-499F-9582-EE7C84BBA88A}" type="presOf" srcId="{40CBFE66-48EF-43F4-9DDA-8857E0F22E8E}" destId="{6DE4D2BC-2186-4E56-A910-6F65285D1A4C}" srcOrd="0" destOrd="0" presId="urn:microsoft.com/office/officeart/2005/8/layout/hierarchy1"/>
    <dgm:cxn modelId="{A53D5F80-674F-4AC7-9AF6-51398A335B03}" type="presOf" srcId="{36865540-AC64-41E3-BCC4-3EE3B623B095}" destId="{D9B2AEDD-4BFF-4D78-9099-52CC8A6573ED}" srcOrd="0" destOrd="0" presId="urn:microsoft.com/office/officeart/2005/8/layout/hierarchy1"/>
    <dgm:cxn modelId="{E4215492-E0DF-4952-971F-747B12F7487E}" srcId="{FD9D1A99-6F77-483B-AD7C-7C7C17743844}" destId="{865B1674-D26A-48D5-A312-7E2978F66FA5}" srcOrd="2" destOrd="0" parTransId="{40CBFE66-48EF-43F4-9DDA-8857E0F22E8E}" sibTransId="{AD5AAEDB-410A-4244-8802-C34A9D72118E}"/>
    <dgm:cxn modelId="{0DBD77A1-48BA-4451-9FB5-C854FA407AC6}" type="presOf" srcId="{865B1674-D26A-48D5-A312-7E2978F66FA5}" destId="{8DD45A86-A946-45B1-88B8-80C61BF9523E}" srcOrd="0" destOrd="0" presId="urn:microsoft.com/office/officeart/2005/8/layout/hierarchy1"/>
    <dgm:cxn modelId="{21CA9DB8-1C49-4FE2-88D2-8588AADEC9BA}" type="presOf" srcId="{09500A5C-9B17-432B-A18F-2D0CFAE5E699}" destId="{1CA08CD7-C9CB-4D0D-AC64-AF7E55226C50}" srcOrd="0" destOrd="0" presId="urn:microsoft.com/office/officeart/2005/8/layout/hierarchy1"/>
    <dgm:cxn modelId="{6CC113CB-4EEC-4BC3-97F2-6207A4050D42}" srcId="{C2870291-653B-47F1-9877-F3FBE3C42312}" destId="{5B87A565-F578-47A5-89B9-A5F738F5C95D}" srcOrd="1" destOrd="0" parTransId="{36865540-AC64-41E3-BCC4-3EE3B623B095}" sibTransId="{CC5FAB08-A7C9-42BD-AAA0-27CF2C3692FE}"/>
    <dgm:cxn modelId="{2D444FCF-4812-43D6-9D28-F78FE6CD594D}" type="presOf" srcId="{FD9D1A99-6F77-483B-AD7C-7C7C17743844}" destId="{A02C0EB2-1E6F-4FBC-8677-2FD73FDD4F89}" srcOrd="0" destOrd="0" presId="urn:microsoft.com/office/officeart/2005/8/layout/hierarchy1"/>
    <dgm:cxn modelId="{13ED21D8-7A67-45F1-9FA0-F0D9687DA035}" type="presOf" srcId="{23C86B21-F123-4DC9-B0B7-08F37640767D}" destId="{A28B8D99-4F19-4121-9CAB-046BA25192D8}" srcOrd="0" destOrd="0" presId="urn:microsoft.com/office/officeart/2005/8/layout/hierarchy1"/>
    <dgm:cxn modelId="{730148DE-D390-4F49-BD3C-0935575E0EB4}" type="presOf" srcId="{DE4AE581-0426-40E0-AB85-8158FA43522F}" destId="{F5FF8A19-13AF-4CCD-9F09-494B61972C65}" srcOrd="0" destOrd="0" presId="urn:microsoft.com/office/officeart/2005/8/layout/hierarchy1"/>
    <dgm:cxn modelId="{9BF853E8-7285-40E8-B3A3-A5756C2D81A5}" type="presOf" srcId="{7ED5CB8A-2130-4E06-B8A3-2B18C04541E2}" destId="{1DBA566B-4645-4BCB-A2D1-67629FC2A898}" srcOrd="0" destOrd="0" presId="urn:microsoft.com/office/officeart/2005/8/layout/hierarchy1"/>
    <dgm:cxn modelId="{74608CEC-1B25-433A-A529-A1F6D265074D}" type="presOf" srcId="{C2870291-653B-47F1-9877-F3FBE3C42312}" destId="{49A367B0-BBCA-4656-9ABA-82E3287B28A9}" srcOrd="0" destOrd="0" presId="urn:microsoft.com/office/officeart/2005/8/layout/hierarchy1"/>
    <dgm:cxn modelId="{4F2606F1-9F0E-4708-8ABA-E3594EFE3166}" srcId="{C2870291-653B-47F1-9877-F3FBE3C42312}" destId="{FD9D1A99-6F77-483B-AD7C-7C7C17743844}" srcOrd="0" destOrd="0" parTransId="{FA28F038-F030-4382-8674-3EB95781E957}" sibTransId="{3F21A3C7-C70A-49E6-999A-027052D467DC}"/>
    <dgm:cxn modelId="{51E2A68A-82AE-4F0E-AC53-DAC034B6C657}" type="presParOf" srcId="{093BDDD9-3B9E-4932-9E72-D569F01767E3}" destId="{3931FAB6-2CEE-4695-ACE8-245DC66543BA}" srcOrd="0" destOrd="0" presId="urn:microsoft.com/office/officeart/2005/8/layout/hierarchy1"/>
    <dgm:cxn modelId="{BBFA72AA-B6E3-4515-B9AE-5298B3EA22F5}" type="presParOf" srcId="{3931FAB6-2CEE-4695-ACE8-245DC66543BA}" destId="{85DAEB92-3F6B-4FBF-A039-AF43E7027522}" srcOrd="0" destOrd="0" presId="urn:microsoft.com/office/officeart/2005/8/layout/hierarchy1"/>
    <dgm:cxn modelId="{579365F3-FDE6-4064-8F23-2FE7EFC7F7B1}" type="presParOf" srcId="{85DAEB92-3F6B-4FBF-A039-AF43E7027522}" destId="{07604EB2-2C9F-47DB-A710-2B4A40E86FBD}" srcOrd="0" destOrd="0" presId="urn:microsoft.com/office/officeart/2005/8/layout/hierarchy1"/>
    <dgm:cxn modelId="{0D447618-47A3-4050-BA16-BF760DE17AC8}" type="presParOf" srcId="{85DAEB92-3F6B-4FBF-A039-AF43E7027522}" destId="{49A367B0-BBCA-4656-9ABA-82E3287B28A9}" srcOrd="1" destOrd="0" presId="urn:microsoft.com/office/officeart/2005/8/layout/hierarchy1"/>
    <dgm:cxn modelId="{B3DEA661-E616-47F1-88FD-7784CD8F4037}" type="presParOf" srcId="{3931FAB6-2CEE-4695-ACE8-245DC66543BA}" destId="{AA87B1CF-072F-4D9E-BC3E-B8A4F4D47DD2}" srcOrd="1" destOrd="0" presId="urn:microsoft.com/office/officeart/2005/8/layout/hierarchy1"/>
    <dgm:cxn modelId="{3CC78C3C-FA76-4E96-8E49-AAA7183DC4F9}" type="presParOf" srcId="{AA87B1CF-072F-4D9E-BC3E-B8A4F4D47DD2}" destId="{90A49D81-6244-4A5F-9E93-30E091D4279B}" srcOrd="0" destOrd="0" presId="urn:microsoft.com/office/officeart/2005/8/layout/hierarchy1"/>
    <dgm:cxn modelId="{41DB8ADD-BFF4-4388-8A3D-CA641E49000F}" type="presParOf" srcId="{AA87B1CF-072F-4D9E-BC3E-B8A4F4D47DD2}" destId="{6C4B817C-0685-4BA6-8247-DE6A53AAE522}" srcOrd="1" destOrd="0" presId="urn:microsoft.com/office/officeart/2005/8/layout/hierarchy1"/>
    <dgm:cxn modelId="{02D7848C-0FC4-43F9-BB2D-6112E0AAFBBE}" type="presParOf" srcId="{6C4B817C-0685-4BA6-8247-DE6A53AAE522}" destId="{C440205B-288A-4882-9BE9-F15FFA746426}" srcOrd="0" destOrd="0" presId="urn:microsoft.com/office/officeart/2005/8/layout/hierarchy1"/>
    <dgm:cxn modelId="{136FEACC-2190-406C-B1C5-8CCF2498CA6D}" type="presParOf" srcId="{C440205B-288A-4882-9BE9-F15FFA746426}" destId="{6436E12F-BF0D-4FF3-8286-35CE702BC479}" srcOrd="0" destOrd="0" presId="urn:microsoft.com/office/officeart/2005/8/layout/hierarchy1"/>
    <dgm:cxn modelId="{B8BCAEE1-A67A-41E8-9029-77DF146EC34D}" type="presParOf" srcId="{C440205B-288A-4882-9BE9-F15FFA746426}" destId="{A02C0EB2-1E6F-4FBC-8677-2FD73FDD4F89}" srcOrd="1" destOrd="0" presId="urn:microsoft.com/office/officeart/2005/8/layout/hierarchy1"/>
    <dgm:cxn modelId="{AF5E75C1-CDDD-47BF-AE52-48999524CF82}" type="presParOf" srcId="{6C4B817C-0685-4BA6-8247-DE6A53AAE522}" destId="{7CFE6D33-1462-4302-A987-A2665C27EACD}" srcOrd="1" destOrd="0" presId="urn:microsoft.com/office/officeart/2005/8/layout/hierarchy1"/>
    <dgm:cxn modelId="{898F6EF9-B435-4603-9651-E9565A651544}" type="presParOf" srcId="{7CFE6D33-1462-4302-A987-A2665C27EACD}" destId="{A28B8D99-4F19-4121-9CAB-046BA25192D8}" srcOrd="0" destOrd="0" presId="urn:microsoft.com/office/officeart/2005/8/layout/hierarchy1"/>
    <dgm:cxn modelId="{87369C4D-36A6-4C7D-AD24-D50E01EAD47D}" type="presParOf" srcId="{7CFE6D33-1462-4302-A987-A2665C27EACD}" destId="{472DD55C-A6EC-4E38-866C-A45E03FF159D}" srcOrd="1" destOrd="0" presId="urn:microsoft.com/office/officeart/2005/8/layout/hierarchy1"/>
    <dgm:cxn modelId="{01169D04-C0FB-4C4A-B7C9-5063974DCE97}" type="presParOf" srcId="{472DD55C-A6EC-4E38-866C-A45E03FF159D}" destId="{D920C5B2-4F2A-493A-BFB9-F3B4D870AA4C}" srcOrd="0" destOrd="0" presId="urn:microsoft.com/office/officeart/2005/8/layout/hierarchy1"/>
    <dgm:cxn modelId="{D33460A9-3264-4509-A52D-42AB865E9F7C}" type="presParOf" srcId="{D920C5B2-4F2A-493A-BFB9-F3B4D870AA4C}" destId="{265605ED-5DD7-4226-A461-4B708BE10C47}" srcOrd="0" destOrd="0" presId="urn:microsoft.com/office/officeart/2005/8/layout/hierarchy1"/>
    <dgm:cxn modelId="{20CF2A2A-176E-4253-BD6F-EEB5A6895F24}" type="presParOf" srcId="{D920C5B2-4F2A-493A-BFB9-F3B4D870AA4C}" destId="{4AA95CFC-F611-4FFF-8753-EFC9E30426E0}" srcOrd="1" destOrd="0" presId="urn:microsoft.com/office/officeart/2005/8/layout/hierarchy1"/>
    <dgm:cxn modelId="{D8EF87D4-72B8-4731-94AD-458BC7D46D59}" type="presParOf" srcId="{472DD55C-A6EC-4E38-866C-A45E03FF159D}" destId="{E71ABC25-E60F-42EE-8B50-0334837B9971}" srcOrd="1" destOrd="0" presId="urn:microsoft.com/office/officeart/2005/8/layout/hierarchy1"/>
    <dgm:cxn modelId="{EA27014B-207F-4858-B1A0-E613F00FE721}" type="presParOf" srcId="{7CFE6D33-1462-4302-A987-A2665C27EACD}" destId="{F5FF8A19-13AF-4CCD-9F09-494B61972C65}" srcOrd="2" destOrd="0" presId="urn:microsoft.com/office/officeart/2005/8/layout/hierarchy1"/>
    <dgm:cxn modelId="{0831A0DC-72A1-4D26-90A0-4F96C6FB90E4}" type="presParOf" srcId="{7CFE6D33-1462-4302-A987-A2665C27EACD}" destId="{9DF88B0A-6F36-4715-A43A-E07A37CF6715}" srcOrd="3" destOrd="0" presId="urn:microsoft.com/office/officeart/2005/8/layout/hierarchy1"/>
    <dgm:cxn modelId="{363BBFF0-1E03-48F9-8467-B730AC8702DF}" type="presParOf" srcId="{9DF88B0A-6F36-4715-A43A-E07A37CF6715}" destId="{C1CC5BCA-78CA-4A5A-8F89-4710C78B7E14}" srcOrd="0" destOrd="0" presId="urn:microsoft.com/office/officeart/2005/8/layout/hierarchy1"/>
    <dgm:cxn modelId="{7065F6AA-715F-475C-AE15-0FD44744160D}" type="presParOf" srcId="{C1CC5BCA-78CA-4A5A-8F89-4710C78B7E14}" destId="{D8573B29-C57C-4092-8169-3A1EFF335BE9}" srcOrd="0" destOrd="0" presId="urn:microsoft.com/office/officeart/2005/8/layout/hierarchy1"/>
    <dgm:cxn modelId="{EF94E674-1EC6-44ED-9269-6700BEB4A544}" type="presParOf" srcId="{C1CC5BCA-78CA-4A5A-8F89-4710C78B7E14}" destId="{CFD6F7D9-76AD-4607-90C1-E220B89B372D}" srcOrd="1" destOrd="0" presId="urn:microsoft.com/office/officeart/2005/8/layout/hierarchy1"/>
    <dgm:cxn modelId="{11DE111D-0C3A-4061-9BAE-98FBC4F5849A}" type="presParOf" srcId="{9DF88B0A-6F36-4715-A43A-E07A37CF6715}" destId="{A055291A-4D12-4D27-BC7B-780E49479565}" srcOrd="1" destOrd="0" presId="urn:microsoft.com/office/officeart/2005/8/layout/hierarchy1"/>
    <dgm:cxn modelId="{DFA92DE2-A70D-4ADC-8DE1-5BEA4609E30D}" type="presParOf" srcId="{7CFE6D33-1462-4302-A987-A2665C27EACD}" destId="{6DE4D2BC-2186-4E56-A910-6F65285D1A4C}" srcOrd="4" destOrd="0" presId="urn:microsoft.com/office/officeart/2005/8/layout/hierarchy1"/>
    <dgm:cxn modelId="{8ECEC367-CC12-46E5-9E8E-8ABE5AF6532A}" type="presParOf" srcId="{7CFE6D33-1462-4302-A987-A2665C27EACD}" destId="{27395D33-8ABE-4953-8B30-5AD6F077D496}" srcOrd="5" destOrd="0" presId="urn:microsoft.com/office/officeart/2005/8/layout/hierarchy1"/>
    <dgm:cxn modelId="{778861C1-413F-45C2-9132-6DCFFF6C3A30}" type="presParOf" srcId="{27395D33-8ABE-4953-8B30-5AD6F077D496}" destId="{ADC0A973-2BB9-4A0F-AE53-BA6180230766}" srcOrd="0" destOrd="0" presId="urn:microsoft.com/office/officeart/2005/8/layout/hierarchy1"/>
    <dgm:cxn modelId="{7FF5860D-8203-4628-8F66-40F76B9DD036}" type="presParOf" srcId="{ADC0A973-2BB9-4A0F-AE53-BA6180230766}" destId="{FB040C05-20AF-46E7-8368-424D28CB3A0D}" srcOrd="0" destOrd="0" presId="urn:microsoft.com/office/officeart/2005/8/layout/hierarchy1"/>
    <dgm:cxn modelId="{D1B2E620-B47E-4374-84AE-B67DF44B12E2}" type="presParOf" srcId="{ADC0A973-2BB9-4A0F-AE53-BA6180230766}" destId="{8DD45A86-A946-45B1-88B8-80C61BF9523E}" srcOrd="1" destOrd="0" presId="urn:microsoft.com/office/officeart/2005/8/layout/hierarchy1"/>
    <dgm:cxn modelId="{C5F9DE5E-3803-4E37-8194-6F9344A38943}" type="presParOf" srcId="{27395D33-8ABE-4953-8B30-5AD6F077D496}" destId="{2B5676BD-717A-4894-820C-09F00C020378}" srcOrd="1" destOrd="0" presId="urn:microsoft.com/office/officeart/2005/8/layout/hierarchy1"/>
    <dgm:cxn modelId="{0084B5C2-B599-4507-90D0-8B1578DA0B60}" type="presParOf" srcId="{AA87B1CF-072F-4D9E-BC3E-B8A4F4D47DD2}" destId="{D9B2AEDD-4BFF-4D78-9099-52CC8A6573ED}" srcOrd="2" destOrd="0" presId="urn:microsoft.com/office/officeart/2005/8/layout/hierarchy1"/>
    <dgm:cxn modelId="{6C5B8AA4-9090-44A3-B31C-B603B0CEA7DA}" type="presParOf" srcId="{AA87B1CF-072F-4D9E-BC3E-B8A4F4D47DD2}" destId="{A1D47C2C-2D17-4504-8E4E-0D3F53851567}" srcOrd="3" destOrd="0" presId="urn:microsoft.com/office/officeart/2005/8/layout/hierarchy1"/>
    <dgm:cxn modelId="{F3E2D127-9251-4C77-B66A-83141CBD1253}" type="presParOf" srcId="{A1D47C2C-2D17-4504-8E4E-0D3F53851567}" destId="{25AA3A83-A584-4F60-BE2A-C55B6588C28C}" srcOrd="0" destOrd="0" presId="urn:microsoft.com/office/officeart/2005/8/layout/hierarchy1"/>
    <dgm:cxn modelId="{F8961B3D-8356-4AE8-8B3C-183E566F4266}" type="presParOf" srcId="{25AA3A83-A584-4F60-BE2A-C55B6588C28C}" destId="{EC61BF89-E70A-4DDC-BA00-BA505F1C8DB0}" srcOrd="0" destOrd="0" presId="urn:microsoft.com/office/officeart/2005/8/layout/hierarchy1"/>
    <dgm:cxn modelId="{3AA28443-6F92-4E3F-AE2A-FBFC8DEA6981}" type="presParOf" srcId="{25AA3A83-A584-4F60-BE2A-C55B6588C28C}" destId="{8151C2D9-8509-40F2-9D67-B9812768F964}" srcOrd="1" destOrd="0" presId="urn:microsoft.com/office/officeart/2005/8/layout/hierarchy1"/>
    <dgm:cxn modelId="{79477899-8A6F-4434-9C34-37A51DC24936}" type="presParOf" srcId="{A1D47C2C-2D17-4504-8E4E-0D3F53851567}" destId="{843F539E-ECD0-4A61-A5C5-AC6B17C42863}" srcOrd="1" destOrd="0" presId="urn:microsoft.com/office/officeart/2005/8/layout/hierarchy1"/>
    <dgm:cxn modelId="{CC62F838-12D5-4E3F-8DA9-BE7BD897936B}" type="presParOf" srcId="{843F539E-ECD0-4A61-A5C5-AC6B17C42863}" destId="{5EF65831-A3AD-4513-8536-1BACFD799B10}" srcOrd="0" destOrd="0" presId="urn:microsoft.com/office/officeart/2005/8/layout/hierarchy1"/>
    <dgm:cxn modelId="{20B1C711-3AA9-4BD9-8AAC-148E6FCBF3E8}" type="presParOf" srcId="{843F539E-ECD0-4A61-A5C5-AC6B17C42863}" destId="{85C7A064-84AF-4046-A406-CF0C6C4B6448}" srcOrd="1" destOrd="0" presId="urn:microsoft.com/office/officeart/2005/8/layout/hierarchy1"/>
    <dgm:cxn modelId="{589D1A00-C316-4038-A966-5BE6485FEA6F}" type="presParOf" srcId="{85C7A064-84AF-4046-A406-CF0C6C4B6448}" destId="{503EA54A-0AA5-4781-B4CC-4F654357DB8C}" srcOrd="0" destOrd="0" presId="urn:microsoft.com/office/officeart/2005/8/layout/hierarchy1"/>
    <dgm:cxn modelId="{39A48756-644F-4B77-AFBA-815BC095C970}" type="presParOf" srcId="{503EA54A-0AA5-4781-B4CC-4F654357DB8C}" destId="{16B5043F-1883-41F1-AD9F-71D5A952AACE}" srcOrd="0" destOrd="0" presId="urn:microsoft.com/office/officeart/2005/8/layout/hierarchy1"/>
    <dgm:cxn modelId="{FC216C50-5C17-4E7E-AAC4-EDAFF731A356}" type="presParOf" srcId="{503EA54A-0AA5-4781-B4CC-4F654357DB8C}" destId="{1DBA566B-4645-4BCB-A2D1-67629FC2A898}" srcOrd="1" destOrd="0" presId="urn:microsoft.com/office/officeart/2005/8/layout/hierarchy1"/>
    <dgm:cxn modelId="{C3D8593A-FB06-4B19-801C-951871ED9885}" type="presParOf" srcId="{85C7A064-84AF-4046-A406-CF0C6C4B6448}" destId="{AE1A776A-63EC-4EB9-9993-7E13531C1B5C}" srcOrd="1" destOrd="0" presId="urn:microsoft.com/office/officeart/2005/8/layout/hierarchy1"/>
    <dgm:cxn modelId="{9147236D-3428-4342-A36F-032C10004DE2}" type="presParOf" srcId="{843F539E-ECD0-4A61-A5C5-AC6B17C42863}" destId="{BB846840-610B-4C97-9B9A-8E2FB58E5376}" srcOrd="2" destOrd="0" presId="urn:microsoft.com/office/officeart/2005/8/layout/hierarchy1"/>
    <dgm:cxn modelId="{6B7D3A4E-A684-4C45-ABEE-50E2F75619C4}" type="presParOf" srcId="{843F539E-ECD0-4A61-A5C5-AC6B17C42863}" destId="{6B171CCE-CFF3-43AC-ADE4-27ED660A0AEB}" srcOrd="3" destOrd="0" presId="urn:microsoft.com/office/officeart/2005/8/layout/hierarchy1"/>
    <dgm:cxn modelId="{0B5DE398-02AD-47E2-99EF-C78AA4209CFD}" type="presParOf" srcId="{6B171CCE-CFF3-43AC-ADE4-27ED660A0AEB}" destId="{C3A38FD6-B572-435E-8B36-5432C7EF1B6D}" srcOrd="0" destOrd="0" presId="urn:microsoft.com/office/officeart/2005/8/layout/hierarchy1"/>
    <dgm:cxn modelId="{B99BA86F-A3DD-48A7-A3DF-AC5108D5C3B3}" type="presParOf" srcId="{C3A38FD6-B572-435E-8B36-5432C7EF1B6D}" destId="{48CF1B84-FF0B-4713-8EE2-E2005E8054FF}" srcOrd="0" destOrd="0" presId="urn:microsoft.com/office/officeart/2005/8/layout/hierarchy1"/>
    <dgm:cxn modelId="{F523E6DA-97D5-4367-B840-2175ABC0B5A0}" type="presParOf" srcId="{C3A38FD6-B572-435E-8B36-5432C7EF1B6D}" destId="{1CA08CD7-C9CB-4D0D-AC64-AF7E55226C50}" srcOrd="1" destOrd="0" presId="urn:microsoft.com/office/officeart/2005/8/layout/hierarchy1"/>
    <dgm:cxn modelId="{170D1A29-3CD0-4967-A297-7CBC9CF104EE}" type="presParOf" srcId="{6B171CCE-CFF3-43AC-ADE4-27ED660A0AEB}" destId="{70583B15-8B90-4869-8778-6104FB2777F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846840-610B-4C97-9B9A-8E2FB58E5376}">
      <dsp:nvSpPr>
        <dsp:cNvPr id="0" name=""/>
        <dsp:cNvSpPr/>
      </dsp:nvSpPr>
      <dsp:spPr>
        <a:xfrm>
          <a:off x="8239958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F65831-A3AD-4513-8536-1BACFD799B10}">
      <dsp:nvSpPr>
        <dsp:cNvPr id="0" name=""/>
        <dsp:cNvSpPr/>
      </dsp:nvSpPr>
      <dsp:spPr>
        <a:xfrm>
          <a:off x="7214841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B2AEDD-4BFF-4D78-9099-52CC8A6573ED}">
      <dsp:nvSpPr>
        <dsp:cNvPr id="0" name=""/>
        <dsp:cNvSpPr/>
      </dsp:nvSpPr>
      <dsp:spPr>
        <a:xfrm>
          <a:off x="5677166" y="1066678"/>
          <a:ext cx="2562792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562792" y="332464"/>
              </a:lnTo>
              <a:lnTo>
                <a:pt x="2562792" y="4878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E4D2BC-2186-4E56-A910-6F65285D1A4C}">
      <dsp:nvSpPr>
        <dsp:cNvPr id="0" name=""/>
        <dsp:cNvSpPr/>
      </dsp:nvSpPr>
      <dsp:spPr>
        <a:xfrm>
          <a:off x="3114373" y="2619731"/>
          <a:ext cx="2050233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050233" y="332464"/>
              </a:lnTo>
              <a:lnTo>
                <a:pt x="2050233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FF8A19-13AF-4CCD-9F09-494B61972C65}">
      <dsp:nvSpPr>
        <dsp:cNvPr id="0" name=""/>
        <dsp:cNvSpPr/>
      </dsp:nvSpPr>
      <dsp:spPr>
        <a:xfrm>
          <a:off x="3068653" y="2619731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8B8D99-4F19-4121-9CAB-046BA25192D8}">
      <dsp:nvSpPr>
        <dsp:cNvPr id="0" name=""/>
        <dsp:cNvSpPr/>
      </dsp:nvSpPr>
      <dsp:spPr>
        <a:xfrm>
          <a:off x="1064139" y="2619731"/>
          <a:ext cx="2050233" cy="487862"/>
        </a:xfrm>
        <a:custGeom>
          <a:avLst/>
          <a:gdLst/>
          <a:ahLst/>
          <a:cxnLst/>
          <a:rect l="0" t="0" r="0" b="0"/>
          <a:pathLst>
            <a:path>
              <a:moveTo>
                <a:pt x="2050233" y="0"/>
              </a:moveTo>
              <a:lnTo>
                <a:pt x="2050233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A49D81-6244-4A5F-9E93-30E091D4279B}">
      <dsp:nvSpPr>
        <dsp:cNvPr id="0" name=""/>
        <dsp:cNvSpPr/>
      </dsp:nvSpPr>
      <dsp:spPr>
        <a:xfrm>
          <a:off x="3114373" y="1066678"/>
          <a:ext cx="2562792" cy="487862"/>
        </a:xfrm>
        <a:custGeom>
          <a:avLst/>
          <a:gdLst/>
          <a:ahLst/>
          <a:cxnLst/>
          <a:rect l="0" t="0" r="0" b="0"/>
          <a:pathLst>
            <a:path>
              <a:moveTo>
                <a:pt x="2562792" y="0"/>
              </a:moveTo>
              <a:lnTo>
                <a:pt x="2562792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604EB2-2C9F-47DB-A710-2B4A40E86FBD}">
      <dsp:nvSpPr>
        <dsp:cNvPr id="0" name=""/>
        <dsp:cNvSpPr/>
      </dsp:nvSpPr>
      <dsp:spPr>
        <a:xfrm>
          <a:off x="4838433" y="1489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A367B0-BBCA-4656-9ABA-82E3287B28A9}">
      <dsp:nvSpPr>
        <dsp:cNvPr id="0" name=""/>
        <dsp:cNvSpPr/>
      </dsp:nvSpPr>
      <dsp:spPr>
        <a:xfrm>
          <a:off x="5024818" y="178554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陸上部</a:t>
          </a:r>
        </a:p>
      </dsp:txBody>
      <dsp:txXfrm>
        <a:off x="5056016" y="209752"/>
        <a:ext cx="1615068" cy="1002793"/>
      </dsp:txXfrm>
    </dsp:sp>
    <dsp:sp modelId="{6436E12F-BF0D-4FF3-8286-35CE702BC479}">
      <dsp:nvSpPr>
        <dsp:cNvPr id="0" name=""/>
        <dsp:cNvSpPr/>
      </dsp:nvSpPr>
      <dsp:spPr>
        <a:xfrm>
          <a:off x="2275641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2C0EB2-1E6F-4FBC-8677-2FD73FDD4F89}">
      <dsp:nvSpPr>
        <dsp:cNvPr id="0" name=""/>
        <dsp:cNvSpPr/>
      </dsp:nvSpPr>
      <dsp:spPr>
        <a:xfrm>
          <a:off x="2462026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トラック</a:t>
          </a:r>
        </a:p>
      </dsp:txBody>
      <dsp:txXfrm>
        <a:off x="2493224" y="1762804"/>
        <a:ext cx="1615068" cy="1002793"/>
      </dsp:txXfrm>
    </dsp:sp>
    <dsp:sp modelId="{265605ED-5DD7-4226-A461-4B708BE10C47}">
      <dsp:nvSpPr>
        <dsp:cNvPr id="0" name=""/>
        <dsp:cNvSpPr/>
      </dsp:nvSpPr>
      <dsp:spPr>
        <a:xfrm>
          <a:off x="225407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A95CFC-F611-4FFF-8753-EFC9E30426E0}">
      <dsp:nvSpPr>
        <dsp:cNvPr id="0" name=""/>
        <dsp:cNvSpPr/>
      </dsp:nvSpPr>
      <dsp:spPr>
        <a:xfrm>
          <a:off x="411792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短距離</a:t>
          </a:r>
        </a:p>
      </dsp:txBody>
      <dsp:txXfrm>
        <a:off x="442990" y="3315857"/>
        <a:ext cx="1615068" cy="1002793"/>
      </dsp:txXfrm>
    </dsp:sp>
    <dsp:sp modelId="{D8573B29-C57C-4092-8169-3A1EFF335BE9}">
      <dsp:nvSpPr>
        <dsp:cNvPr id="0" name=""/>
        <dsp:cNvSpPr/>
      </dsp:nvSpPr>
      <dsp:spPr>
        <a:xfrm>
          <a:off x="2275641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D6F7D9-76AD-4607-90C1-E220B89B372D}">
      <dsp:nvSpPr>
        <dsp:cNvPr id="0" name=""/>
        <dsp:cNvSpPr/>
      </dsp:nvSpPr>
      <dsp:spPr>
        <a:xfrm>
          <a:off x="2462026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中距離</a:t>
          </a:r>
        </a:p>
      </dsp:txBody>
      <dsp:txXfrm>
        <a:off x="2493224" y="3315857"/>
        <a:ext cx="1615068" cy="1002793"/>
      </dsp:txXfrm>
    </dsp:sp>
    <dsp:sp modelId="{FB040C05-20AF-46E7-8368-424D28CB3A0D}">
      <dsp:nvSpPr>
        <dsp:cNvPr id="0" name=""/>
        <dsp:cNvSpPr/>
      </dsp:nvSpPr>
      <dsp:spPr>
        <a:xfrm>
          <a:off x="4325875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D45A86-A946-45B1-88B8-80C61BF9523E}">
      <dsp:nvSpPr>
        <dsp:cNvPr id="0" name=""/>
        <dsp:cNvSpPr/>
      </dsp:nvSpPr>
      <dsp:spPr>
        <a:xfrm>
          <a:off x="4512260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長距離</a:t>
          </a:r>
        </a:p>
      </dsp:txBody>
      <dsp:txXfrm>
        <a:off x="4543458" y="3315857"/>
        <a:ext cx="1615068" cy="1002793"/>
      </dsp:txXfrm>
    </dsp:sp>
    <dsp:sp modelId="{EC61BF89-E70A-4DDC-BA00-BA505F1C8DB0}">
      <dsp:nvSpPr>
        <dsp:cNvPr id="0" name=""/>
        <dsp:cNvSpPr/>
      </dsp:nvSpPr>
      <dsp:spPr>
        <a:xfrm>
          <a:off x="7401226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51C2D9-8509-40F2-9D67-B9812768F964}">
      <dsp:nvSpPr>
        <dsp:cNvPr id="0" name=""/>
        <dsp:cNvSpPr/>
      </dsp:nvSpPr>
      <dsp:spPr>
        <a:xfrm>
          <a:off x="7587611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フィールド</a:t>
          </a:r>
        </a:p>
      </dsp:txBody>
      <dsp:txXfrm>
        <a:off x="7618809" y="1762804"/>
        <a:ext cx="1615068" cy="1002793"/>
      </dsp:txXfrm>
    </dsp:sp>
    <dsp:sp modelId="{16B5043F-1883-41F1-AD9F-71D5A952AACE}">
      <dsp:nvSpPr>
        <dsp:cNvPr id="0" name=""/>
        <dsp:cNvSpPr/>
      </dsp:nvSpPr>
      <dsp:spPr>
        <a:xfrm>
          <a:off x="6376109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A566B-4645-4BCB-A2D1-67629FC2A898}">
      <dsp:nvSpPr>
        <dsp:cNvPr id="0" name=""/>
        <dsp:cNvSpPr/>
      </dsp:nvSpPr>
      <dsp:spPr>
        <a:xfrm>
          <a:off x="6562494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跳躍</a:t>
          </a:r>
        </a:p>
      </dsp:txBody>
      <dsp:txXfrm>
        <a:off x="6593692" y="3315857"/>
        <a:ext cx="1615068" cy="1002793"/>
      </dsp:txXfrm>
    </dsp:sp>
    <dsp:sp modelId="{48CF1B84-FF0B-4713-8EE2-E2005E8054FF}">
      <dsp:nvSpPr>
        <dsp:cNvPr id="0" name=""/>
        <dsp:cNvSpPr/>
      </dsp:nvSpPr>
      <dsp:spPr>
        <a:xfrm>
          <a:off x="8426343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A08CD7-C9CB-4D0D-AC64-AF7E55226C50}">
      <dsp:nvSpPr>
        <dsp:cNvPr id="0" name=""/>
        <dsp:cNvSpPr/>
      </dsp:nvSpPr>
      <dsp:spPr>
        <a:xfrm>
          <a:off x="8612728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投てき</a:t>
          </a:r>
        </a:p>
      </dsp:txBody>
      <dsp:txXfrm>
        <a:off x="8643926" y="3315857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773E22-F56D-4141-B6C0-18CEACEC48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E1EF22C-98F1-4C19-B742-93BC129560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C27E2D-4A13-4021-9548-29B369498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F6B9C-464D-45EA-AB85-C19184AB1459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BAC328C-7853-42E4-9D92-7DCEFAC01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C826DE-ADED-40D2-9FF8-1C054D1A8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ADCB-E801-4C80-8FAE-E3C558CD3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143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12C3A4-F944-40F7-BA0D-7553B905D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CBA065C-B455-470E-A85D-DE8AB2ACC0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5D705B-19F0-40B4-8A2A-17E546BC0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F6B9C-464D-45EA-AB85-C19184AB1459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E5C2EB-2155-41A2-8C31-0E051CB72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6C5BC5-E5A4-45C8-9BF2-50CBB44A7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ADCB-E801-4C80-8FAE-E3C558CD3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28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42C6B89-B62A-41E5-A495-73E8A8895D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5EABECB-41EC-4D59-AD43-A4FC00C576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993B19E-A955-4A09-ABEB-248E99161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F6B9C-464D-45EA-AB85-C19184AB1459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892362-7396-4340-8507-3393A9EFF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95EDAC-CC6E-4F0C-B527-C7A22C1A5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ADCB-E801-4C80-8FAE-E3C558CD3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165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12CA25-4034-4A6F-AB01-BC2FAA28E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E4051B-6A11-4B0D-B088-6B8ED3B067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9D46D4-EABB-4D2C-AB63-FA2EC5179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F6B9C-464D-45EA-AB85-C19184AB1459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440C8E-964F-43D2-B55D-B01829258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F26AF8-679B-4991-8FD5-A2B20302F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ADCB-E801-4C80-8FAE-E3C558CD3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83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951B16-C136-4BE6-96F9-D101BD3DA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DB733EC-486D-42D3-969B-8C1D7C442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FCE97D-E462-49B5-A0A1-A0261CF61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F6B9C-464D-45EA-AB85-C19184AB1459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05C4A4-2AAC-4001-A701-D9091A9E4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BCCC06-FC85-4343-A7EC-3D7F9C1C0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ADCB-E801-4C80-8FAE-E3C558CD3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4803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CE887B-CCB0-4414-ADE5-F57723FE4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7C3A12-FC4B-4AAC-ADAF-EF7F9F1DE3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DAEED7E-E0C7-47C2-950F-1312B68A2C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DC2EAEC-441A-4BC5-93E7-7BA69137C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F6B9C-464D-45EA-AB85-C19184AB1459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586B63-3C0C-4CC7-AB93-8A56B53A9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4CE453B-6940-4B96-88C2-248BB7481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ADCB-E801-4C80-8FAE-E3C558CD3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010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C0C0D5-5853-4447-8964-77382BF36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B6E236-D09A-4340-9D84-EFB19F12FB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29F9281-59A4-4756-8AEB-0DA6A8B7C4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23B119C-3DF5-4364-94EC-54611E17D0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019F5C2-A78D-4AB7-8CA5-7CBE4090E3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BA7FD5A-256F-4F51-B915-478F157EF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F6B9C-464D-45EA-AB85-C19184AB1459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C44BD79-1960-48CF-96C4-7D9C0E834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F4EF1AD-1D05-441E-97DF-5FE97E5D0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ADCB-E801-4C80-8FAE-E3C558CD3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6016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EDD3CC-432F-4562-B4B4-1A88D906C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019E542-1F3B-422F-8B5B-4DE74AFDC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F6B9C-464D-45EA-AB85-C19184AB1459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F2C7B20-7B4F-4A93-B3AE-E22EB77E5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7302AD4-27E5-4E18-9B70-769118B04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ADCB-E801-4C80-8FAE-E3C558CD3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41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B0CE2E4-0DA6-4043-8083-143618E66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F6B9C-464D-45EA-AB85-C19184AB1459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45B4146-D4C6-45F7-90EB-3F7FF2D95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08C1C46-3CEA-4E4E-9C38-ADED3FFB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ADCB-E801-4C80-8FAE-E3C558CD3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7989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4444C3-07D3-4199-A4FE-4C5C5D438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D409794-F48F-45C6-B45C-B36BAA170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B00B7B-11C4-4FF1-8701-7FEFE9A3EA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0517B81-2BD9-47D1-AC72-56A28E6CD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F6B9C-464D-45EA-AB85-C19184AB1459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640E4BF-EBAE-429B-A5D7-06A3FCC19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DC6B9AF-FD41-45CE-BDE7-F275A4BB5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ADCB-E801-4C80-8FAE-E3C558CD3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368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7D4611-2130-4E09-BC01-5EF862412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622C2BC-C789-4430-BF43-0A50BE1F7F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17776D2-F8A2-4BCF-BF74-9F14504DEC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4094AD9-DEDD-4B64-9A6B-80FED9E40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F6B9C-464D-45EA-AB85-C19184AB1459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20073C-3FFA-4061-8435-85C27D12F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A565752-284F-4918-B18E-7C20DDAE9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CADCB-E801-4C80-8FAE-E3C558CD3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28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342ED3F-98E4-45FF-BC7F-F75AB6F80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52A1894-46B2-4A0F-AD86-4F61CC5B3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FEB4E6-77CC-47F9-97E5-D9FBE2AB45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F6B9C-464D-45EA-AB85-C19184AB1459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1529E7-7B68-43CD-9DA5-60C99CD17B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4FCE94-6430-430D-BD5D-4DD64B304B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CADCB-E801-4C80-8FAE-E3C558CD3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2784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5B5EEA-A2B6-4327-82F2-182B8D5C12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5C8509F-1185-4098-B804-0A8D3F6C7C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238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56FF5A-EE05-434E-AD15-2025FAF51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チーム構成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17D6AC00-2C3D-42DD-9960-3387ABF5FD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961243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4753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</Words>
  <Application>Microsoft Office PowerPoint</Application>
  <PresentationFormat>ワイド画面</PresentationFormat>
  <Paragraphs>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チーム構成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裕介 相澤</dc:creator>
  <cp:lastModifiedBy>裕介 相澤</cp:lastModifiedBy>
  <cp:revision>1</cp:revision>
  <dcterms:created xsi:type="dcterms:W3CDTF">2020-10-31T13:21:15Z</dcterms:created>
  <dcterms:modified xsi:type="dcterms:W3CDTF">2020-10-31T13:26:09Z</dcterms:modified>
</cp:coreProperties>
</file>