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4660"/>
  </p:normalViewPr>
  <p:slideViewPr>
    <p:cSldViewPr snapToGrid="0">
      <p:cViewPr varScale="1">
        <p:scale>
          <a:sx n="60" d="100"/>
          <a:sy n="60" d="100"/>
        </p:scale>
        <p:origin x="10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298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70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008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5692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893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304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88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656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855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911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936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712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043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301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234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51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993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44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DD3DFF-DE4B-4C18-88C1-9914B07163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05550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0264F1-FC16-467F-A831-56455B4479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9578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04AA9A-820C-477E-845A-9C2A73311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66A6B9-AB2D-400A-8122-759604D92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1" y="2052918"/>
            <a:ext cx="9360000" cy="4195481"/>
          </a:xfrm>
        </p:spPr>
        <p:txBody>
          <a:bodyPr>
            <a:normAutofit fontScale="92500"/>
          </a:bodyPr>
          <a:lstStyle/>
          <a:p>
            <a:r>
              <a:rPr kumimoji="1" lang="ja-JP" altLang="en-US" sz="2800" dirty="0"/>
              <a:t>インターネットへの接続</a:t>
            </a:r>
          </a:p>
          <a:p>
            <a:pPr lvl="1"/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r>
              <a:rPr kumimoji="1" lang="ja-JP" altLang="en-US" sz="2800" dirty="0"/>
              <a:t>アプリの活用</a:t>
            </a:r>
          </a:p>
          <a:p>
            <a:pPr lvl="1"/>
            <a:r>
              <a:rPr kumimoji="1" lang="ja-JP" altLang="en-US" sz="2400" dirty="0">
                <a:solidFill>
                  <a:srgbClr val="FFC000"/>
                </a:solidFill>
              </a:rPr>
              <a:t>アプリ</a:t>
            </a:r>
            <a:r>
              <a:rPr kumimoji="1" lang="ja-JP" altLang="en-US" sz="2400" dirty="0"/>
              <a:t>をインストールすることで、さまざまな用途に活用できる</a:t>
            </a:r>
          </a:p>
          <a:p>
            <a:endParaRPr kumimoji="1" lang="ja-JP" altLang="en-US" sz="2800" dirty="0"/>
          </a:p>
          <a:p>
            <a:r>
              <a:rPr kumimoji="1" lang="ja-JP" altLang="en-US" sz="2800" dirty="0"/>
              <a:t>タッチパネルの採用</a:t>
            </a:r>
          </a:p>
          <a:p>
            <a:pPr lvl="1"/>
            <a:r>
              <a:rPr kumimoji="1" lang="ja-JP" altLang="en-US" sz="2400" dirty="0"/>
              <a:t>画面にタッチして直観的に操作できる</a:t>
            </a:r>
          </a:p>
        </p:txBody>
      </p:sp>
    </p:spTree>
    <p:extLst>
      <p:ext uri="{BB962C8B-B14F-4D97-AF65-F5344CB8AC3E}">
        <p14:creationId xmlns:p14="http://schemas.microsoft.com/office/powerpoint/2010/main" val="19092728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</TotalTime>
  <Words>54</Words>
  <Application>Microsoft Office PowerPoint</Application>
  <PresentationFormat>ワイド画面</PresentationFormat>
  <Paragraphs>11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Century Gothic</vt:lpstr>
      <vt:lpstr>Wingdings 3</vt:lpstr>
      <vt:lpstr>イオン</vt:lpstr>
      <vt:lpstr>スマートフォンの現状</vt:lpstr>
      <vt:lpstr>スマートフォンの特長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12</cp:revision>
  <dcterms:created xsi:type="dcterms:W3CDTF">2020-10-03T17:02:08Z</dcterms:created>
  <dcterms:modified xsi:type="dcterms:W3CDTF">2020-10-14T18:31:44Z</dcterms:modified>
</cp:coreProperties>
</file>