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/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/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/>
            <a:r>
              <a:rPr kumimoji="1" lang="ja-JP" altLang="en-US" sz="2400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13</cp:revision>
  <dcterms:created xsi:type="dcterms:W3CDTF">2020-10-03T17:02:08Z</dcterms:created>
  <dcterms:modified xsi:type="dcterms:W3CDTF">2020-10-14T18:31:59Z</dcterms:modified>
</cp:coreProperties>
</file>