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</a:t>
            </a:r>
            <a:r>
              <a:rPr kumimoji="1" lang="ja-JP" altLang="en-US"/>
              <a:t>、さまざまな用途</a:t>
            </a:r>
            <a:r>
              <a:rPr kumimoji="1" lang="ja-JP" altLang="en-US" dirty="0"/>
              <a:t>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タッチパネルの採用</a:t>
            </a:r>
          </a:p>
          <a:p>
            <a:pPr lvl="1"/>
            <a:r>
              <a:rPr kumimoji="1" lang="ja-JP" altLang="en-US" dirty="0"/>
              <a:t>画面にタッチして直観的に操作できる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54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8</cp:revision>
  <dcterms:created xsi:type="dcterms:W3CDTF">2020-10-03T17:02:08Z</dcterms:created>
  <dcterms:modified xsi:type="dcterms:W3CDTF">2020-10-14T18:28:15Z</dcterms:modified>
</cp:coreProperties>
</file>