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293C4585-4B4D-4AB2-A746-5B994D18487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BEA729C6-8849-48E9-ADC6-53DBBFA73D81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D4B695CD-5465-4A64-8977-93511A21EBDC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DEC7102D-A531-41C9-8C87-EBB832E75CA2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46036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</TotalTime>
  <Words>180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41</cp:revision>
  <dcterms:created xsi:type="dcterms:W3CDTF">2020-10-03T17:02:08Z</dcterms:created>
  <dcterms:modified xsi:type="dcterms:W3CDTF">2020-10-29T10:27:29Z</dcterms:modified>
</cp:coreProperties>
</file>