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A5930-8DF9-4471-9681-BD1B6CB4E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832AAEB-8905-46CC-BD5A-2F1E99F5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F420E8-4444-4A92-97A6-955AAD626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F9EDDD-D7E7-4636-B8D5-41513AB3B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B52BE3-799D-4D52-9BE4-EF42EB52E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02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C20988-24FC-4E7A-A2A3-EFFF6D619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4D9BF-9F90-4FB2-9D40-28475D0711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F78FF9-E2B0-4BC5-BD65-27D2D4C2B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D72DDE-664F-4C58-A4E6-D224ED57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05B9E6-8C2D-4922-BB4A-E1FCCD29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562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4DC39D-A5A9-4D71-959B-CA2F71BC9D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64492F3-D0AA-443E-A48C-858ED6507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A604A4-858E-420E-A5B5-BCAD857E0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2C78E6-B61A-4806-A3E3-B5EB3F39A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8F8957-58C3-4853-A736-EBABF9686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30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5BE197-BC99-4CEB-B054-E898C3853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AC19B1-195F-45A3-BC99-C50F6875E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F710EE-F368-4F2F-837A-BCDB6C511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6B6DA0-63D3-43A2-B039-FCDE4D630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790D0E-96D0-418B-91C7-0A1AFBD72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61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6192A8-4314-4958-8394-A272740E2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51C81D9-359D-4B5E-8C4F-E4CAFEF6D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01C5EA-FE11-4046-9957-7A096F140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9B2721-F1BC-47D7-9587-B2C8123C3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B0998E-7049-4667-AEA9-D10AE194C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182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EE9636-32E2-4DF7-97DA-18E54E97D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990AAA-4B53-4EE7-B7ED-ADBEE07657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DC5B70-457C-45B2-ABE6-C9450D733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F86CA4-DCB9-4BCB-9B2C-A0A3D4BC0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8C7CA6-EC03-4468-9F11-8CF9DEA68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160219-282D-4C2D-B5A0-D79824B81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463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A609B8-D32B-4D54-B1CC-756E1259F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5B0B26-D984-4DAC-8158-816456D8F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8660B9-70CC-48A9-ABDB-21403E33F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F6F8F3B-11A0-495E-B9B1-4104FB945E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A2538E2-3826-48AB-B332-750C60CEC0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A172D1F-B41E-43D6-B49D-DE4DC2F10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822C42-24CD-41ED-A2ED-0F2223207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CDBCBD6-B4F0-4F23-87EA-B66B4F93D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12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0C4688-A141-4281-A0FF-2FAFD750A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5441F93-7AF2-4999-BB39-5CCC115C1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1CA8E40-717E-4798-9432-1336BE43C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0A5F65-711D-4493-975D-2AADF89CA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830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1706C08-38F4-493F-AC32-C4F7E40E7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564CA88-BD8B-4E96-8C44-D5546FC72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AEEB826-0B73-4153-9FC2-CD7019C46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953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79CE52-C405-498F-AEB0-A90A00800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197253-E063-4B5A-A769-F5FF5C7C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DA0D74-21E4-4974-8C1E-736B908BD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007A20-90CC-41AB-8CC3-BC894E9F2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35AEEE-149C-4573-8C7F-AA2D4102B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87B80D0-7016-41E8-AEC2-E22BAB40D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42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1BCFE8-D39B-4B81-B545-A025CE380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20A503C-8601-4B3C-8B39-FE352C8423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00FE9F5-0938-4947-8685-2CA47930A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A4F6C6-7256-4DDB-938B-BB7C0019A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F3280D-9912-41C7-9816-9C5682EC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21F5BCC-5F1D-4C9C-9189-998662DC5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232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1F7D006-DFF6-4B3D-8B69-272C57295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361DCF1-55AF-4EFA-9AF6-04F7831E7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CD82A3-9E5E-4468-8745-B5379A059A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05A49-68B3-4AD6-A820-9968B6B563D2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421F61-409E-49EA-B525-F94D126F25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436207-0075-478B-B0EC-0D3A745DCF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46838-C32F-45BD-B531-DCE03770A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95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5A1339-BC59-4424-BE79-323F58FD51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54BE5A7-3AF4-4A79-A914-9F3EEA9CA6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630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AC455B-9FD5-4E12-A6BF-78A6B18E1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自然対数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411FF8-78AC-4295-AC4F-02C3BDD0D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自然対数の底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87F36FC7-680B-4E84-A2B0-0889D384CD6D}"/>
                  </a:ext>
                </a:extLst>
              </p:cNvPr>
              <p:cNvSpPr txBox="1"/>
              <p:nvPr/>
            </p:nvSpPr>
            <p:spPr>
              <a:xfrm>
                <a:off x="998621" y="2549936"/>
                <a:ext cx="3581404" cy="11636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3200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87F36FC7-680B-4E84-A2B0-0889D384CD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621" y="2549936"/>
                <a:ext cx="3581404" cy="1163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4451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Cambria Math</vt:lpstr>
      <vt:lpstr>Office テーマ</vt:lpstr>
      <vt:lpstr>PowerPoint プレゼンテーション</vt:lpstr>
      <vt:lpstr>自然対数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3</cp:revision>
  <dcterms:created xsi:type="dcterms:W3CDTF">2020-11-15T09:02:43Z</dcterms:created>
  <dcterms:modified xsi:type="dcterms:W3CDTF">2020-11-15T09:16:15Z</dcterms:modified>
</cp:coreProperties>
</file>