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2052918"/>
            <a:ext cx="9360000" cy="4195481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</a:t>
            </a:r>
            <a:r>
              <a:rPr kumimoji="1" lang="ja-JP" altLang="en-US" sz="2100"/>
              <a:t>な特長がたくさん</a:t>
            </a:r>
            <a:r>
              <a:rPr kumimoji="1" lang="ja-JP" altLang="en-US" sz="2100" dirty="0"/>
              <a:t>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38D6A-08F5-42D3-A596-7447853A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D0217-5788-4CDF-A9B0-8DE0B786C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5309163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</TotalTime>
  <Words>77</Words>
  <Application>Microsoft Office PowerPoint</Application>
  <PresentationFormat>ワイド画面</PresentationFormat>
  <Paragraphs>19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スマートフォンの特長</vt:lpstr>
      <vt:lpstr>発表のポイント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21</cp:revision>
  <dcterms:created xsi:type="dcterms:W3CDTF">2020-10-03T17:02:08Z</dcterms:created>
  <dcterms:modified xsi:type="dcterms:W3CDTF">2020-10-17T13:12:26Z</dcterms:modified>
</cp:coreProperties>
</file>