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DB6F41-3EF1-46EA-A438-BAEDD0DF237D}"/>
              </a:ext>
            </a:extLst>
          </p:cNvPr>
          <p:cNvSpPr txBox="1"/>
          <p:nvPr/>
        </p:nvSpPr>
        <p:spPr>
          <a:xfrm>
            <a:off x="4689892" y="6183096"/>
            <a:ext cx="5360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dirty="0"/>
              <a:t>出典：総務省　通信利用動向調査報告書（世帯編）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</TotalTime>
  <Words>191</Words>
  <Application>Microsoft Office PowerPoint</Application>
  <PresentationFormat>ワイド画面</PresentationFormat>
  <Paragraphs>62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45</cp:revision>
  <dcterms:created xsi:type="dcterms:W3CDTF">2020-10-03T17:02:08Z</dcterms:created>
  <dcterms:modified xsi:type="dcterms:W3CDTF">2020-11-03T18:25:18Z</dcterms:modified>
</cp:coreProperties>
</file>