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547701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2012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2014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2016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33.0%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78.3%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28</cp:revision>
  <dcterms:created xsi:type="dcterms:W3CDTF">2020-10-03T17:02:08Z</dcterms:created>
  <dcterms:modified xsi:type="dcterms:W3CDTF">2020-10-21T16:10:17Z</dcterms:modified>
</cp:coreProperties>
</file>