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8" autoAdjust="0"/>
    <p:restoredTop sz="94660"/>
  </p:normalViewPr>
  <p:slideViewPr>
    <p:cSldViewPr snapToGrid="0">
      <p:cViewPr varScale="1">
        <p:scale>
          <a:sx n="60" d="100"/>
          <a:sy n="60" d="100"/>
        </p:scale>
        <p:origin x="14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D6DDD37-CEB1-424E-8F65-C98B11907BD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0347B9A-1FFD-40AF-BBA2-DD34F4B988D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0B0BEA1-B327-4B9F-B770-6EDAFEE2F3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06E1BAD-136D-440A-ACC8-4ACCB7F03E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74F306A-7381-4533-820E-80FC062695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16045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9F83F32-F669-4F3D-8ABF-6CDBBAEE4C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FAD26EB1-FAA2-44EB-A05B-42B284A2A4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CB98A6B-7983-4322-9890-C249B471AB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3C42C33-263E-4032-893A-650AB99A17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E6E8009-4770-4FB6-BA1F-899A6B1415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317477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5CDCABAD-37B4-43AB-BE8E-D70046B26EB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C924780-C956-494B-A35F-CAFA3BE3BAB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6214A5D-2129-4337-86E8-EDD5B98DC5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EE2AADD-2692-4CB7-8751-3A32132681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BACF3AE-CC9C-4790-9AC6-AC2D2A2178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65022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E350968-3CB1-4259-8AA3-D28E0ED74C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F98C325-275B-4C0A-A0AE-FBCCBE1C9D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2E36E5E-7D53-47F8-A84F-5F6BAF0289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CBAEC69-4235-4A4F-AAAC-C5B0C8BFEB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9467121-0725-4B1D-AB33-DE7705AEDE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2425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6B0D1D8-C223-44D4-A8CB-150810C454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6EB3509-C918-4DBC-9E6E-EB57E7BC108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767714E-2012-4773-8910-DD58D96D33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D52D3E7-4E3F-4E30-93F9-8FFEDDCDB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B54868C-4388-44F3-AC3D-E6DF9E02FB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3740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396020-E60D-4776-AAC0-FB125CDC71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088EEA6-E0AC-487C-A283-9E57AB207CF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975C6D0-4BAE-4675-A88D-78E8E3816C9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AC44A0A-89B6-4BFD-BD2C-783F991366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49C8031-518D-454D-B5D1-7B7D4B5FC3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104B8EC-66E0-46D5-AB5C-B9A2EB1154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687576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E2D40C9-95C6-4765-AAA5-01ABF5B0B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69195DB-A415-43BB-BC19-FEBD1938E19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97118DC-2EFB-4649-8847-0F5359E6FE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0633EC35-6D4A-44ED-B634-65C9884E745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21A10804-95B4-4637-BBB3-D791665CAD3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264AA96-86DE-4438-89FC-668B69BCD6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2074090D-7EEF-49AA-A788-89B15061CC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8AEC7E4-3260-4A52-9380-0D8DC0F392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48001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6A3053E-FBA6-4BD1-8E03-2F90D08E40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4C541F4B-225C-4FAF-81A7-4208901BCC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2D3EBFE9-B1F6-4ACE-803C-1FB434DCA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82AA6A8-B528-4791-A2AB-B4FC3CBFFF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575634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4D507EB-71E6-4DC1-BA5B-9C23E7305F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D793A709-49BF-4C48-90BB-B941A3E5DA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286312F-420D-4F3D-81F2-610AF048B9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55290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0E1F754-2E8D-4C3D-B015-7DCAC4B822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12AA608-A9E8-4A6C-8B9C-70B83D98D3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EB405BF-E26A-4409-8259-B74F4027F2E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EC93949-89C4-4F84-937C-3E660D4A3C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0D0682B-1F8C-41C8-B544-BE64942AA3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AA3B8E9-653B-4426-A0DF-C262BBA785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93335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3284C1C-4305-4B44-87E0-78829AD868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04F2AFE-E761-4A72-AC05-B5F17A33749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BB7F0518-BFA9-40F1-BDB2-CBE62D53AE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9A28E69-21DE-4CA8-99CA-225BA8FF92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918B4AF-736E-4783-AF42-BA9068C858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3AF0751-6CAD-44C7-A90E-BAB8673916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38016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92260C1E-DBD8-4062-9D85-E02FC85D9D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8C8734D-CBBD-459C-B887-3227EFAF60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D8BB259-798A-41EC-B100-4B284295A1B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091381-06BB-4306-BAD1-99717F91D28C}" type="datetimeFigureOut">
              <a:rPr kumimoji="1" lang="ja-JP" altLang="en-US" smtClean="0"/>
              <a:t>2020/11/3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A7E7F1D-5B70-4FF8-974C-99F3E27CC3D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77060A3-61AB-41EA-871F-C38904E5C17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A164A-5579-4F00-8B9C-74CD1E4C91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6831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A98301C-E324-4EE9-9B5D-A8108B59EA4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6A14A63-ED64-4F5C-ABA8-D361E561FD6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42550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C900843-07D2-4315-BA8F-3676E07306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進化する通信規格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46E5546-2E7B-4113-8688-97D47AAC4E7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2010</a:t>
            </a:r>
            <a:r>
              <a:rPr kumimoji="1" lang="ja-JP" altLang="en-US" dirty="0"/>
              <a:t>年代　</a:t>
            </a:r>
            <a:r>
              <a:rPr kumimoji="1" lang="en-US" altLang="ja-JP" dirty="0"/>
              <a:t>4G</a:t>
            </a:r>
            <a:r>
              <a:rPr kumimoji="1" lang="ja-JP" altLang="en-US" dirty="0"/>
              <a:t>サービス開始</a:t>
            </a:r>
            <a:endParaRPr kumimoji="1" lang="en-US" altLang="ja-JP" dirty="0"/>
          </a:p>
          <a:p>
            <a:endParaRPr lang="en-US" altLang="ja-JP" dirty="0"/>
          </a:p>
          <a:p>
            <a:endParaRPr lang="en-US" altLang="ja-JP" dirty="0"/>
          </a:p>
          <a:p>
            <a:endParaRPr lang="en-US" altLang="ja-JP" dirty="0"/>
          </a:p>
          <a:p>
            <a:endParaRPr kumimoji="1" lang="en-US" altLang="ja-JP" dirty="0"/>
          </a:p>
          <a:p>
            <a:r>
              <a:rPr lang="en-US" altLang="ja-JP" dirty="0"/>
              <a:t>2020</a:t>
            </a:r>
            <a:r>
              <a:rPr lang="ja-JP" altLang="en-US" dirty="0"/>
              <a:t>年～　</a:t>
            </a:r>
            <a:r>
              <a:rPr lang="en-US" altLang="ja-JP" dirty="0"/>
              <a:t>5G</a:t>
            </a:r>
            <a:r>
              <a:rPr lang="ja-JP" altLang="en-US" dirty="0"/>
              <a:t>サービス開始</a:t>
            </a:r>
            <a:endParaRPr kumimoji="1" lang="en-US" altLang="ja-JP" dirty="0"/>
          </a:p>
        </p:txBody>
      </p:sp>
      <p:sp>
        <p:nvSpPr>
          <p:cNvPr id="4" name="矢印: ストライプ 3">
            <a:extLst>
              <a:ext uri="{FF2B5EF4-FFF2-40B4-BE49-F238E27FC236}">
                <a16:creationId xmlns:a16="http://schemas.microsoft.com/office/drawing/2014/main" id="{B1C056F6-87CC-40A7-A789-392F1F6E39A1}"/>
              </a:ext>
            </a:extLst>
          </p:cNvPr>
          <p:cNvSpPr/>
          <p:nvPr/>
        </p:nvSpPr>
        <p:spPr>
          <a:xfrm rot="5400000">
            <a:off x="2414338" y="2474495"/>
            <a:ext cx="1700464" cy="1652338"/>
          </a:xfrm>
          <a:prstGeom prst="strip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813156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15</Words>
  <Application>Microsoft Office PowerPoint</Application>
  <PresentationFormat>ワイド画面</PresentationFormat>
  <Paragraphs>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游ゴシック</vt:lpstr>
      <vt:lpstr>游ゴシック Light</vt:lpstr>
      <vt:lpstr>Arial</vt:lpstr>
      <vt:lpstr>Office テーマ</vt:lpstr>
      <vt:lpstr>PowerPoint プレゼンテーション</vt:lpstr>
      <vt:lpstr>進化する通信規格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裕介 相澤</dc:creator>
  <cp:lastModifiedBy>裕介 相澤</cp:lastModifiedBy>
  <cp:revision>3</cp:revision>
  <dcterms:created xsi:type="dcterms:W3CDTF">2020-11-03T14:28:32Z</dcterms:created>
  <dcterms:modified xsi:type="dcterms:W3CDTF">2020-11-03T14:39:34Z</dcterms:modified>
</cp:coreProperties>
</file>

<file path=docProps/thumbnail.jpeg>
</file>