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89466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354127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147</Words>
  <Application>Microsoft Office PowerPoint</Application>
  <PresentationFormat>ワイド画面</PresentationFormat>
  <Paragraphs>53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35</cp:revision>
  <dcterms:created xsi:type="dcterms:W3CDTF">2020-10-03T17:02:08Z</dcterms:created>
  <dcterms:modified xsi:type="dcterms:W3CDTF">2020-10-25T20:19:54Z</dcterms:modified>
</cp:coreProperties>
</file>