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>
      <p:cViewPr varScale="1">
        <p:scale>
          <a:sx n="60" d="100"/>
          <a:sy n="60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49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54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89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06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159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214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64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2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8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627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26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80F446C-1C3A-4E7D-B1EA-C1D97DC3B4B4}" type="datetimeFigureOut">
              <a:rPr kumimoji="1" lang="ja-JP" altLang="en-US" smtClean="0"/>
              <a:t>2020/10/18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1637060-24F4-474E-9A9B-B34794F9910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098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D8DAA4-EC50-4E5D-B568-65FCAFC3A9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23B5182-B994-4564-9150-9FA88EEB27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882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38288A-731A-4078-B7C7-2FBA49A81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日本の自然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0F0CD9-C852-4B4C-BD74-858F29607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上高地の大正池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D3B2D10-DAF5-4776-AF42-1941B7354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211" y="2331720"/>
            <a:ext cx="4860997" cy="3645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6648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レトロスペクト</vt:lpstr>
      <vt:lpstr>PowerPoint プレゼンテーション</vt:lpstr>
      <vt:lpstr>日本の自然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2</cp:revision>
  <dcterms:created xsi:type="dcterms:W3CDTF">2020-10-18T11:08:01Z</dcterms:created>
  <dcterms:modified xsi:type="dcterms:W3CDTF">2020-10-18T11:10:56Z</dcterms:modified>
</cp:coreProperties>
</file>