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79.7</c:v>
                </c:pt>
                <c:pt idx="1">
                  <c:v>89.8</c:v>
                </c:pt>
                <c:pt idx="2">
                  <c:v>94.5</c:v>
                </c:pt>
                <c:pt idx="3">
                  <c:v>98.4</c:v>
                </c:pt>
                <c:pt idx="4">
                  <c:v>99.4</c:v>
                </c:pt>
                <c:pt idx="5">
                  <c:v>97.1</c:v>
                </c:pt>
                <c:pt idx="6">
                  <c:v>95.9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E7-43CD-8D38-B4A1F4DB7E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63.4</c:v>
                </c:pt>
                <c:pt idx="1">
                  <c:v>78.099999999999994</c:v>
                </c:pt>
                <c:pt idx="2">
                  <c:v>83.8</c:v>
                </c:pt>
                <c:pt idx="3">
                  <c:v>88.8</c:v>
                </c:pt>
                <c:pt idx="4">
                  <c:v>90.7</c:v>
                </c:pt>
                <c:pt idx="5">
                  <c:v>94.1</c:v>
                </c:pt>
                <c:pt idx="6">
                  <c:v>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E7-43CD-8D38-B4A1F4DB7E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33</c:v>
                </c:pt>
                <c:pt idx="1">
                  <c:v>49.3</c:v>
                </c:pt>
                <c:pt idx="2">
                  <c:v>47.7</c:v>
                </c:pt>
                <c:pt idx="3">
                  <c:v>64.2</c:v>
                </c:pt>
                <c:pt idx="4">
                  <c:v>63.5</c:v>
                </c:pt>
                <c:pt idx="5">
                  <c:v>69.5</c:v>
                </c:pt>
                <c:pt idx="6">
                  <c:v>78.3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E7-43CD-8D38-B4A1F4DB7E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466536"/>
        <c:axId val="389478344"/>
      </c:lineChart>
      <c:catAx>
        <c:axId val="38946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78344"/>
        <c:crosses val="autoZero"/>
        <c:auto val="1"/>
        <c:lblAlgn val="ctr"/>
        <c:lblOffset val="100"/>
        <c:noMultiLvlLbl val="0"/>
      </c:catAx>
      <c:valAx>
        <c:axId val="389478344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665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CA832-7093-4B53-BF66-6FE887A2F726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0EA0938-8B56-47BF-AAB8-F54B237BB8BB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回収</a:t>
          </a:r>
        </a:p>
      </dgm:t>
    </dgm:pt>
    <dgm:pt modelId="{688F0165-E93A-49AC-900C-15F3F746FF46}" type="parTrans" cxnId="{8DDEFE1B-028D-4BE9-B5AF-63816E2909C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EE69F45-7626-4C0A-B8E1-24E924937753}" type="sibTrans" cxnId="{8DDEFE1B-028D-4BE9-B5AF-63816E2909C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93C4585-4B4D-4AB2-A746-5B994D184876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不要になったスマートフォンを回収</a:t>
          </a:r>
        </a:p>
      </dgm:t>
    </dgm:pt>
    <dgm:pt modelId="{6E5447F7-F11A-42E7-944B-50DC7391CF4C}" type="parTrans" cxnId="{AAC8209E-EB16-466B-BCFB-0E2D2DE17F3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10FDF7A-8845-4011-BECB-DFA60BA03650}" type="sibTrans" cxnId="{AAC8209E-EB16-466B-BCFB-0E2D2DE17F3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44CB7D2-F1E2-4D3E-A386-B687ECE273BD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解体</a:t>
          </a:r>
        </a:p>
      </dgm:t>
    </dgm:pt>
    <dgm:pt modelId="{2AADF1A2-2204-40D8-A607-41E06F2EC546}" type="parTrans" cxnId="{6C673D85-479A-410A-8885-A4ADD284C2B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23CE48A-667A-49D0-A1CA-1B9ECBBD50A8}" type="sibTrans" cxnId="{6C673D85-479A-410A-8885-A4ADD284C2B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BEA729C6-8849-48E9-ADC6-53DBBFA73D81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バッテリーの取り外し</a:t>
          </a:r>
        </a:p>
      </dgm:t>
    </dgm:pt>
    <dgm:pt modelId="{5C3481A2-F77D-44C9-A4F6-40F336005EED}" type="parTrans" cxnId="{8960E778-7EFD-40BE-9391-C0C5B6FBE1A4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207FDAF-7D3E-4589-88D7-976AF9B4CA7C}" type="sibTrans" cxnId="{8960E778-7EFD-40BE-9391-C0C5B6FBE1A4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4B695CD-5465-4A64-8977-93511A21EBDC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各パーツに手作業で分解して粉砕</a:t>
          </a:r>
        </a:p>
      </dgm:t>
    </dgm:pt>
    <dgm:pt modelId="{16162411-9E67-4984-9A4F-FD45F5B7AB71}" type="parTrans" cxnId="{4C1F9D66-255F-4FAE-8606-AB956B55BBF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FE69BDB-A658-46EE-83FA-9BC85E827F8E}" type="sibTrans" cxnId="{4C1F9D66-255F-4FAE-8606-AB956B55BBF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F522C0F-07CD-499F-BF6D-E84A80D6A00C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再生</a:t>
          </a:r>
        </a:p>
      </dgm:t>
    </dgm:pt>
    <dgm:pt modelId="{68018002-2201-48B9-B416-CCC5DABE0C3C}" type="parTrans" cxnId="{B0684454-23BD-4503-BDC5-FB8B66F0AC5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3B39F64-AD36-4A8C-BEDD-B5C3C242BD9C}" type="sibTrans" cxnId="{B0684454-23BD-4503-BDC5-FB8B66F0AC5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EC7102D-A531-41C9-8C87-EBB832E75CA2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レアメタルを精錬し、原料としてリサイクル</a:t>
          </a:r>
        </a:p>
      </dgm:t>
    </dgm:pt>
    <dgm:pt modelId="{B696806B-79D8-47E7-93B1-737ECF0BCBAE}" type="parTrans" cxnId="{1C1FAC3B-B211-40DA-86AD-E9C32C3F7ED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BB1B318-D594-411B-8194-2C231CF5395A}" type="sibTrans" cxnId="{1C1FAC3B-B211-40DA-86AD-E9C32C3F7ED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705B5DE-26CC-4905-9F10-428C0F44F08B}" type="pres">
      <dgm:prSet presAssocID="{BFCCA832-7093-4B53-BF66-6FE887A2F726}" presName="linearFlow" presStyleCnt="0">
        <dgm:presLayoutVars>
          <dgm:dir/>
          <dgm:animLvl val="lvl"/>
          <dgm:resizeHandles val="exact"/>
        </dgm:presLayoutVars>
      </dgm:prSet>
      <dgm:spPr/>
    </dgm:pt>
    <dgm:pt modelId="{858F48CA-3E40-4C62-A5E0-DBCDC5B35F1A}" type="pres">
      <dgm:prSet presAssocID="{60EA0938-8B56-47BF-AAB8-F54B237BB8BB}" presName="composite" presStyleCnt="0"/>
      <dgm:spPr/>
    </dgm:pt>
    <dgm:pt modelId="{1CD92815-289D-488D-8B35-B31E5BC63C25}" type="pres">
      <dgm:prSet presAssocID="{60EA0938-8B56-47BF-AAB8-F54B237BB8B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B0C2D8B-0A16-452E-95BC-2792CA572F11}" type="pres">
      <dgm:prSet presAssocID="{60EA0938-8B56-47BF-AAB8-F54B237BB8BB}" presName="descendantText" presStyleLbl="alignAcc1" presStyleIdx="0" presStyleCnt="3">
        <dgm:presLayoutVars>
          <dgm:bulletEnabled val="1"/>
        </dgm:presLayoutVars>
      </dgm:prSet>
      <dgm:spPr/>
    </dgm:pt>
    <dgm:pt modelId="{7B1FD1AE-9949-4017-870A-CD5D76AC4002}" type="pres">
      <dgm:prSet presAssocID="{3EE69F45-7626-4C0A-B8E1-24E924937753}" presName="sp" presStyleCnt="0"/>
      <dgm:spPr/>
    </dgm:pt>
    <dgm:pt modelId="{EDA0B65C-67C0-4B98-839E-8151D78DB876}" type="pres">
      <dgm:prSet presAssocID="{344CB7D2-F1E2-4D3E-A386-B687ECE273BD}" presName="composite" presStyleCnt="0"/>
      <dgm:spPr/>
    </dgm:pt>
    <dgm:pt modelId="{7276AA06-854D-4B04-9276-E05C9DFBFB54}" type="pres">
      <dgm:prSet presAssocID="{344CB7D2-F1E2-4D3E-A386-B687ECE273BD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FF30C42-0BA8-488E-9B70-09B88DDF12AE}" type="pres">
      <dgm:prSet presAssocID="{344CB7D2-F1E2-4D3E-A386-B687ECE273BD}" presName="descendantText" presStyleLbl="alignAcc1" presStyleIdx="1" presStyleCnt="3">
        <dgm:presLayoutVars>
          <dgm:bulletEnabled val="1"/>
        </dgm:presLayoutVars>
      </dgm:prSet>
      <dgm:spPr/>
    </dgm:pt>
    <dgm:pt modelId="{9CBFAC22-E00D-43A9-8208-CAC1EE724237}" type="pres">
      <dgm:prSet presAssocID="{523CE48A-667A-49D0-A1CA-1B9ECBBD50A8}" presName="sp" presStyleCnt="0"/>
      <dgm:spPr/>
    </dgm:pt>
    <dgm:pt modelId="{28E68D4D-7F9C-45B7-BFA1-249D03857BC7}" type="pres">
      <dgm:prSet presAssocID="{3F522C0F-07CD-499F-BF6D-E84A80D6A00C}" presName="composite" presStyleCnt="0"/>
      <dgm:spPr/>
    </dgm:pt>
    <dgm:pt modelId="{CBB542F2-6CAA-4F87-88B5-08D27AFA690F}" type="pres">
      <dgm:prSet presAssocID="{3F522C0F-07CD-499F-BF6D-E84A80D6A00C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083FAFB-4615-4F19-A482-F61621807EB9}" type="pres">
      <dgm:prSet presAssocID="{3F522C0F-07CD-499F-BF6D-E84A80D6A00C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DDEFE1B-028D-4BE9-B5AF-63816E2909C0}" srcId="{BFCCA832-7093-4B53-BF66-6FE887A2F726}" destId="{60EA0938-8B56-47BF-AAB8-F54B237BB8BB}" srcOrd="0" destOrd="0" parTransId="{688F0165-E93A-49AC-900C-15F3F746FF46}" sibTransId="{3EE69F45-7626-4C0A-B8E1-24E924937753}"/>
    <dgm:cxn modelId="{241AAA31-B017-48F7-B119-E1CD6E29732E}" type="presOf" srcId="{DEC7102D-A531-41C9-8C87-EBB832E75CA2}" destId="{D083FAFB-4615-4F19-A482-F61621807EB9}" srcOrd="0" destOrd="0" presId="urn:microsoft.com/office/officeart/2005/8/layout/chevron2"/>
    <dgm:cxn modelId="{1C1FAC3B-B211-40DA-86AD-E9C32C3F7ED9}" srcId="{3F522C0F-07CD-499F-BF6D-E84A80D6A00C}" destId="{DEC7102D-A531-41C9-8C87-EBB832E75CA2}" srcOrd="0" destOrd="0" parTransId="{B696806B-79D8-47E7-93B1-737ECF0BCBAE}" sibTransId="{7BB1B318-D594-411B-8194-2C231CF5395A}"/>
    <dgm:cxn modelId="{D5939160-ED4A-43C1-8BFB-F1E951205C49}" type="presOf" srcId="{BEA729C6-8849-48E9-ADC6-53DBBFA73D81}" destId="{1FF30C42-0BA8-488E-9B70-09B88DDF12AE}" srcOrd="0" destOrd="0" presId="urn:microsoft.com/office/officeart/2005/8/layout/chevron2"/>
    <dgm:cxn modelId="{4C1F9D66-255F-4FAE-8606-AB956B55BBFB}" srcId="{344CB7D2-F1E2-4D3E-A386-B687ECE273BD}" destId="{D4B695CD-5465-4A64-8977-93511A21EBDC}" srcOrd="1" destOrd="0" parTransId="{16162411-9E67-4984-9A4F-FD45F5B7AB71}" sibTransId="{2FE69BDB-A658-46EE-83FA-9BC85E827F8E}"/>
    <dgm:cxn modelId="{16F87D6E-321C-455B-925A-B73CA329C511}" type="presOf" srcId="{60EA0938-8B56-47BF-AAB8-F54B237BB8BB}" destId="{1CD92815-289D-488D-8B35-B31E5BC63C25}" srcOrd="0" destOrd="0" presId="urn:microsoft.com/office/officeart/2005/8/layout/chevron2"/>
    <dgm:cxn modelId="{B0684454-23BD-4503-BDC5-FB8B66F0AC5E}" srcId="{BFCCA832-7093-4B53-BF66-6FE887A2F726}" destId="{3F522C0F-07CD-499F-BF6D-E84A80D6A00C}" srcOrd="2" destOrd="0" parTransId="{68018002-2201-48B9-B416-CCC5DABE0C3C}" sibTransId="{83B39F64-AD36-4A8C-BEDD-B5C3C242BD9C}"/>
    <dgm:cxn modelId="{4146BC58-EAD0-4C50-A4F2-41F0A7D935F3}" type="presOf" srcId="{D4B695CD-5465-4A64-8977-93511A21EBDC}" destId="{1FF30C42-0BA8-488E-9B70-09B88DDF12AE}" srcOrd="0" destOrd="1" presId="urn:microsoft.com/office/officeart/2005/8/layout/chevron2"/>
    <dgm:cxn modelId="{8960E778-7EFD-40BE-9391-C0C5B6FBE1A4}" srcId="{344CB7D2-F1E2-4D3E-A386-B687ECE273BD}" destId="{BEA729C6-8849-48E9-ADC6-53DBBFA73D81}" srcOrd="0" destOrd="0" parTransId="{5C3481A2-F77D-44C9-A4F6-40F336005EED}" sibTransId="{5207FDAF-7D3E-4589-88D7-976AF9B4CA7C}"/>
    <dgm:cxn modelId="{21E6DD7B-08FC-434B-8E23-AFB7B5705833}" type="presOf" srcId="{BFCCA832-7093-4B53-BF66-6FE887A2F726}" destId="{6705B5DE-26CC-4905-9F10-428C0F44F08B}" srcOrd="0" destOrd="0" presId="urn:microsoft.com/office/officeart/2005/8/layout/chevron2"/>
    <dgm:cxn modelId="{6C673D85-479A-410A-8885-A4ADD284C2B8}" srcId="{BFCCA832-7093-4B53-BF66-6FE887A2F726}" destId="{344CB7D2-F1E2-4D3E-A386-B687ECE273BD}" srcOrd="1" destOrd="0" parTransId="{2AADF1A2-2204-40D8-A607-41E06F2EC546}" sibTransId="{523CE48A-667A-49D0-A1CA-1B9ECBBD50A8}"/>
    <dgm:cxn modelId="{AAC8209E-EB16-466B-BCFB-0E2D2DE17F38}" srcId="{60EA0938-8B56-47BF-AAB8-F54B237BB8BB}" destId="{293C4585-4B4D-4AB2-A746-5B994D184876}" srcOrd="0" destOrd="0" parTransId="{6E5447F7-F11A-42E7-944B-50DC7391CF4C}" sibTransId="{D10FDF7A-8845-4011-BECB-DFA60BA03650}"/>
    <dgm:cxn modelId="{5795BFB1-F5D3-4C77-A353-D5BACA1EB46E}" type="presOf" srcId="{3F522C0F-07CD-499F-BF6D-E84A80D6A00C}" destId="{CBB542F2-6CAA-4F87-88B5-08D27AFA690F}" srcOrd="0" destOrd="0" presId="urn:microsoft.com/office/officeart/2005/8/layout/chevron2"/>
    <dgm:cxn modelId="{C7AE33EF-70D5-46F7-B4C6-157632B66C5A}" type="presOf" srcId="{344CB7D2-F1E2-4D3E-A386-B687ECE273BD}" destId="{7276AA06-854D-4B04-9276-E05C9DFBFB54}" srcOrd="0" destOrd="0" presId="urn:microsoft.com/office/officeart/2005/8/layout/chevron2"/>
    <dgm:cxn modelId="{93268BF6-84AC-4F21-8344-6739D5F4B749}" type="presOf" srcId="{293C4585-4B4D-4AB2-A746-5B994D184876}" destId="{6B0C2D8B-0A16-452E-95BC-2792CA572F11}" srcOrd="0" destOrd="0" presId="urn:microsoft.com/office/officeart/2005/8/layout/chevron2"/>
    <dgm:cxn modelId="{C433A29E-932B-41F9-A661-4FEA3F9E79CE}" type="presParOf" srcId="{6705B5DE-26CC-4905-9F10-428C0F44F08B}" destId="{858F48CA-3E40-4C62-A5E0-DBCDC5B35F1A}" srcOrd="0" destOrd="0" presId="urn:microsoft.com/office/officeart/2005/8/layout/chevron2"/>
    <dgm:cxn modelId="{8EFBC27D-2018-4A64-8811-95E84C4DC63D}" type="presParOf" srcId="{858F48CA-3E40-4C62-A5E0-DBCDC5B35F1A}" destId="{1CD92815-289D-488D-8B35-B31E5BC63C25}" srcOrd="0" destOrd="0" presId="urn:microsoft.com/office/officeart/2005/8/layout/chevron2"/>
    <dgm:cxn modelId="{A66202C6-4674-488A-A634-44C144E71BE2}" type="presParOf" srcId="{858F48CA-3E40-4C62-A5E0-DBCDC5B35F1A}" destId="{6B0C2D8B-0A16-452E-95BC-2792CA572F11}" srcOrd="1" destOrd="0" presId="urn:microsoft.com/office/officeart/2005/8/layout/chevron2"/>
    <dgm:cxn modelId="{9F9D3474-E687-4753-9DB0-2B9EA50CE9C0}" type="presParOf" srcId="{6705B5DE-26CC-4905-9F10-428C0F44F08B}" destId="{7B1FD1AE-9949-4017-870A-CD5D76AC4002}" srcOrd="1" destOrd="0" presId="urn:microsoft.com/office/officeart/2005/8/layout/chevron2"/>
    <dgm:cxn modelId="{ADE4623E-9EEF-4C49-AAB1-1FD75B03FF0C}" type="presParOf" srcId="{6705B5DE-26CC-4905-9F10-428C0F44F08B}" destId="{EDA0B65C-67C0-4B98-839E-8151D78DB876}" srcOrd="2" destOrd="0" presId="urn:microsoft.com/office/officeart/2005/8/layout/chevron2"/>
    <dgm:cxn modelId="{0BBD94B9-3F31-4856-BE02-BE5102A6DB6F}" type="presParOf" srcId="{EDA0B65C-67C0-4B98-839E-8151D78DB876}" destId="{7276AA06-854D-4B04-9276-E05C9DFBFB54}" srcOrd="0" destOrd="0" presId="urn:microsoft.com/office/officeart/2005/8/layout/chevron2"/>
    <dgm:cxn modelId="{28F0BE0B-2652-42B2-8C3F-ED7714EF1942}" type="presParOf" srcId="{EDA0B65C-67C0-4B98-839E-8151D78DB876}" destId="{1FF30C42-0BA8-488E-9B70-09B88DDF12AE}" srcOrd="1" destOrd="0" presId="urn:microsoft.com/office/officeart/2005/8/layout/chevron2"/>
    <dgm:cxn modelId="{8639B967-8407-444D-AAA7-625ABAD7D0B0}" type="presParOf" srcId="{6705B5DE-26CC-4905-9F10-428C0F44F08B}" destId="{9CBFAC22-E00D-43A9-8208-CAC1EE724237}" srcOrd="3" destOrd="0" presId="urn:microsoft.com/office/officeart/2005/8/layout/chevron2"/>
    <dgm:cxn modelId="{C71738FD-B346-4039-A7E9-F486D1413716}" type="presParOf" srcId="{6705B5DE-26CC-4905-9F10-428C0F44F08B}" destId="{28E68D4D-7F9C-45B7-BFA1-249D03857BC7}" srcOrd="4" destOrd="0" presId="urn:microsoft.com/office/officeart/2005/8/layout/chevron2"/>
    <dgm:cxn modelId="{597DDBB9-44F7-47BF-A127-A79735C43A98}" type="presParOf" srcId="{28E68D4D-7F9C-45B7-BFA1-249D03857BC7}" destId="{CBB542F2-6CAA-4F87-88B5-08D27AFA690F}" srcOrd="0" destOrd="0" presId="urn:microsoft.com/office/officeart/2005/8/layout/chevron2"/>
    <dgm:cxn modelId="{3724C453-9207-4855-B574-01F225D0AC2B}" type="presParOf" srcId="{28E68D4D-7F9C-45B7-BFA1-249D03857BC7}" destId="{D083FAFB-4615-4F19-A482-F61621807E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D92815-289D-488D-8B35-B31E5BC63C25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回収</a:t>
          </a:r>
        </a:p>
      </dsp:txBody>
      <dsp:txXfrm rot="-5400000">
        <a:off x="2" y="535416"/>
        <a:ext cx="1069837" cy="458502"/>
      </dsp:txXfrm>
    </dsp:sp>
    <dsp:sp modelId="{6B0C2D8B-0A16-452E-95BC-2792CA572F11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276AA06-854D-4B04-9276-E05C9DFBFB54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解体</a:t>
          </a:r>
        </a:p>
      </dsp:txBody>
      <dsp:txXfrm rot="-5400000">
        <a:off x="2" y="1868630"/>
        <a:ext cx="1069837" cy="458502"/>
      </dsp:txXfrm>
    </dsp:sp>
    <dsp:sp modelId="{1FF30C42-0BA8-488E-9B70-09B88DDF12AE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CBB542F2-6CAA-4F87-88B5-08D27AFA690F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再生</a:t>
          </a:r>
        </a:p>
      </dsp:txBody>
      <dsp:txXfrm rot="-5400000">
        <a:off x="2" y="3201843"/>
        <a:ext cx="1069837" cy="458502"/>
      </dsp:txXfrm>
    </dsp:sp>
    <dsp:sp modelId="{D083FAFB-4615-4F19-A482-F61621807EB9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630150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DB6F41-3EF1-46EA-A438-BAEDD0DF237D}"/>
              </a:ext>
            </a:extLst>
          </p:cNvPr>
          <p:cNvSpPr txBox="1"/>
          <p:nvPr/>
        </p:nvSpPr>
        <p:spPr>
          <a:xfrm>
            <a:off x="5319512" y="6183096"/>
            <a:ext cx="4730945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zh-TW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出典：総務省　通信利用動向調査報告書（世帯編）</a:t>
            </a:r>
            <a:endParaRPr kumimoji="1" lang="ja-JP" altLang="en-US"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2ECCF-57AD-4771-B66F-99B8BDFF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C78BDF3-D604-4049-B50A-8424EC1BF5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382194"/>
              </p:ext>
            </p:extLst>
          </p:nvPr>
        </p:nvGraphicFramePr>
        <p:xfrm>
          <a:off x="1103313" y="1443789"/>
          <a:ext cx="8947150" cy="5117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6156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C54AF4-4B57-489D-9343-224684086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70C4A414-7D9C-4727-AFF0-1099380934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39941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13044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42</TotalTime>
  <Words>191</Words>
  <Application>Microsoft Office PowerPoint</Application>
  <PresentationFormat>ワイド画面</PresentationFormat>
  <Paragraphs>62</Paragraphs>
  <Slides>6</Slides>
  <Notes>0</Notes>
  <HiddenSlides>1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游ゴシック Medium</vt:lpstr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47</cp:revision>
  <dcterms:created xsi:type="dcterms:W3CDTF">2020-10-03T17:02:08Z</dcterms:created>
  <dcterms:modified xsi:type="dcterms:W3CDTF">2020-11-05T17:51:26Z</dcterms:modified>
</cp:coreProperties>
</file>