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sz="2600" dirty="0"/>
              <a:t>これ以外にも便利</a:t>
            </a:r>
            <a:r>
              <a:rPr kumimoji="1" lang="ja-JP" altLang="en-US" sz="2600"/>
              <a:t>な特長がたくさん</a:t>
            </a:r>
            <a:r>
              <a:rPr kumimoji="1" lang="ja-JP" altLang="en-US" sz="2600" dirty="0"/>
              <a:t>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65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20</cp:revision>
  <dcterms:created xsi:type="dcterms:W3CDTF">2020-10-03T17:02:08Z</dcterms:created>
  <dcterms:modified xsi:type="dcterms:W3CDTF">2020-10-17T13:12:46Z</dcterms:modified>
</cp:coreProperties>
</file>