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4660"/>
  </p:normalViewPr>
  <p:slideViewPr>
    <p:cSldViewPr snapToGrid="0">
      <p:cViewPr varScale="1">
        <p:scale>
          <a:sx n="60" d="100"/>
          <a:sy n="60" d="100"/>
        </p:scale>
        <p:origin x="1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20代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79.7</c:v>
                </c:pt>
                <c:pt idx="1">
                  <c:v>89.8</c:v>
                </c:pt>
                <c:pt idx="2">
                  <c:v>94.5</c:v>
                </c:pt>
                <c:pt idx="3">
                  <c:v>98.4</c:v>
                </c:pt>
                <c:pt idx="4">
                  <c:v>99.4</c:v>
                </c:pt>
                <c:pt idx="5">
                  <c:v>97.1</c:v>
                </c:pt>
                <c:pt idx="6">
                  <c:v>95.9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3E7-43CD-8D38-B4A1F4DB7E0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40代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63.4</c:v>
                </c:pt>
                <c:pt idx="1">
                  <c:v>78.099999999999994</c:v>
                </c:pt>
                <c:pt idx="2">
                  <c:v>83.8</c:v>
                </c:pt>
                <c:pt idx="3">
                  <c:v>88.8</c:v>
                </c:pt>
                <c:pt idx="4">
                  <c:v>90.7</c:v>
                </c:pt>
                <c:pt idx="5">
                  <c:v>94.1</c:v>
                </c:pt>
                <c:pt idx="6">
                  <c:v>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3E7-43CD-8D38-B4A1F4DB7E0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60代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33</c:v>
                </c:pt>
                <c:pt idx="1">
                  <c:v>49.3</c:v>
                </c:pt>
                <c:pt idx="2">
                  <c:v>47.7</c:v>
                </c:pt>
                <c:pt idx="3">
                  <c:v>64.2</c:v>
                </c:pt>
                <c:pt idx="4">
                  <c:v>63.5</c:v>
                </c:pt>
                <c:pt idx="5">
                  <c:v>69.5</c:v>
                </c:pt>
                <c:pt idx="6">
                  <c:v>78.3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3E7-43CD-8D38-B4A1F4DB7E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9466536"/>
        <c:axId val="389478344"/>
      </c:lineChart>
      <c:catAx>
        <c:axId val="389466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9478344"/>
        <c:crosses val="autoZero"/>
        <c:auto val="1"/>
        <c:lblAlgn val="ctr"/>
        <c:lblOffset val="100"/>
        <c:noMultiLvlLbl val="0"/>
      </c:catAx>
      <c:valAx>
        <c:axId val="3894783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94665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298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70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008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5692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893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2020/10/24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304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2020/10/24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88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656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855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911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936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712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043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2020/10/24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301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2020/10/24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234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2020/10/24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51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993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6F6BC74-BED4-48BC-B1DF-F2A31603F7BC}" type="datetimeFigureOut">
              <a:rPr kumimoji="1" lang="ja-JP" altLang="en-US" smtClean="0"/>
              <a:t>2020/10/24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44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DD3DFF-DE4B-4C18-88C1-9914B07163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05550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0264F1-FC16-467F-A831-56455B4479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9578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A38D6A-08F5-42D3-A596-7447853A3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発表のポイント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5AD0217-5788-4CDF-A9B0-8DE0B786CE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3530916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04AA9A-820C-477E-845A-9C2A73311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66A6B9-AB2D-400A-8122-759604D92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1" y="1853248"/>
            <a:ext cx="9360000" cy="4756099"/>
          </a:xfrm>
        </p:spPr>
        <p:txBody>
          <a:bodyPr>
            <a:normAutofit fontScale="92500" lnSpcReduction="10000"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>
                <a:solidFill>
                  <a:srgbClr val="FFC000"/>
                </a:solidFill>
              </a:rPr>
              <a:t>アプリ</a:t>
            </a:r>
            <a:r>
              <a:rPr kumimoji="1" lang="ja-JP" altLang="en-US" sz="2400" dirty="0"/>
              <a:t>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タッチパネル</a:t>
            </a:r>
            <a:r>
              <a:rPr kumimoji="1" lang="ja-JP" altLang="en-US" sz="2800" dirty="0"/>
              <a:t>の採用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画面にタッチして</a:t>
            </a:r>
            <a:r>
              <a:rPr kumimoji="1" lang="ja-JP" altLang="en-US" sz="2400" u="sng" dirty="0"/>
              <a:t>直観的に操作できる</a:t>
            </a:r>
            <a:endParaRPr kumimoji="1" lang="en-US" altLang="ja-JP" sz="2400" u="sng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u="sng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9272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9BF53A-8092-4AA0-A98D-D14B4AD93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D9DF745E-112C-4BED-B914-89356FA75C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1630150"/>
              </p:ext>
            </p:extLst>
          </p:nvPr>
        </p:nvGraphicFramePr>
        <p:xfrm>
          <a:off x="1103313" y="2052638"/>
          <a:ext cx="8947144" cy="3931068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118393">
                  <a:extLst>
                    <a:ext uri="{9D8B030D-6E8A-4147-A177-3AD203B41FA5}">
                      <a16:colId xmlns:a16="http://schemas.microsoft.com/office/drawing/2014/main" val="62623822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24479245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033465847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905537082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1411031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30611286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386875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998670845"/>
                    </a:ext>
                  </a:extLst>
                </a:gridCol>
              </a:tblGrid>
              <a:tr h="982767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2012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2013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2014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2015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2016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2017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2018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2277910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79.7%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89.8%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99.4%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95.9%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9005073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40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63.4%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83.8%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88.8%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90.7%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95.0%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3232468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60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33.0%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49.3%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47.7%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64.2%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63.5%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69.5%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701269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2578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22ECCF-57AD-4771-B66F-99B8BDFFB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CC78BDF3-D604-4049-B50A-8424EC1BF5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0412698"/>
              </p:ext>
            </p:extLst>
          </p:nvPr>
        </p:nvGraphicFramePr>
        <p:xfrm>
          <a:off x="1103313" y="1443789"/>
          <a:ext cx="8947150" cy="5117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61560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31</TotalTime>
  <Words>147</Words>
  <Application>Microsoft Office PowerPoint</Application>
  <PresentationFormat>ワイド画面</PresentationFormat>
  <Paragraphs>53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発表のポイント</vt:lpstr>
      <vt:lpstr>スマートフォンの特長</vt:lpstr>
      <vt:lpstr>スマートフォンの保有率</vt:lpstr>
      <vt:lpstr>スマートフォンの保有率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34</cp:revision>
  <dcterms:created xsi:type="dcterms:W3CDTF">2020-10-03T17:02:08Z</dcterms:created>
  <dcterms:modified xsi:type="dcterms:W3CDTF">2020-10-24T14:27:40Z</dcterms:modified>
</cp:coreProperties>
</file>