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3318526"/>
              </p:ext>
            </p:extLst>
          </p:nvPr>
        </p:nvGraphicFramePr>
        <p:xfrm>
          <a:off x="1103313" y="2052638"/>
          <a:ext cx="894714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2012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2014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2016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2018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79.7%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89.8%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99.4%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95.9%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63.4%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83.8%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88.8%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90.7%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95.0%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33.0%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47.7%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63.5%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69.5%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78.3%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</TotalTime>
  <Words>142</Words>
  <Application>Microsoft Office PowerPoint</Application>
  <PresentationFormat>ワイド画面</PresentationFormat>
  <Paragraphs>51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26</cp:revision>
  <dcterms:created xsi:type="dcterms:W3CDTF">2020-10-03T17:02:08Z</dcterms:created>
  <dcterms:modified xsi:type="dcterms:W3CDTF">2020-10-19T15:42:16Z</dcterms:modified>
</cp:coreProperties>
</file>