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6DDD37-CEB1-424E-8F65-C98B11907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347B9A-1FFD-40AF-BBA2-DD34F4B98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B0BEA1-B327-4B9F-B770-6EDAFEE2F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6E1BAD-136D-440A-ACC8-4ACCB7F0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F306A-7381-4533-820E-80FC06269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60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F83F32-F669-4F3D-8ABF-6CDBBAEE4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D26EB1-FAA2-44EB-A05B-42B284A2A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98A6B-7983-4322-9890-C249B471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C42C33-263E-4032-893A-650AB99A1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6E8009-4770-4FB6-BA1F-899A6B14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7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DCABAD-37B4-43AB-BE8E-D70046B26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924780-C956-494B-A35F-CAFA3BE3B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14A5D-2129-4337-86E8-EDD5B98DC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E2AADD-2692-4CB7-8751-3A3213268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ACF3AE-CC9C-4790-9AC6-AC2D2A21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50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350968-3CB1-4259-8AA3-D28E0ED74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98C325-275B-4C0A-A0AE-FBCCBE1C9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E36E5E-7D53-47F8-A84F-5F6BAF02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AEC69-4235-4A4F-AAAC-C5B0C8BFE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467121-0725-4B1D-AB33-DE7705AED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4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B0D1D8-C223-44D4-A8CB-150810C45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EB3509-C918-4DBC-9E6E-EB57E7BC1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67714E-2012-4773-8910-DD58D96D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52D3E7-4E3F-4E30-93F9-8FFEDDCDB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54868C-4388-44F3-AC3D-E6DF9E02F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7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96020-E60D-4776-AAC0-FB125CDC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88EEA6-E0AC-487C-A283-9E57AB207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75C6D0-4BAE-4675-A88D-78E8E3816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AC44A0A-89B6-4BFD-BD2C-783F99136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9C8031-518D-454D-B5D1-7B7D4B5F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04B8EC-66E0-46D5-AB5C-B9A2EB115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57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D40C9-95C6-4765-AAA5-01ABF5B0B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195DB-A415-43BB-BC19-FEBD1938E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7118DC-2EFB-4649-8847-0F5359E6F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633EC35-6D4A-44ED-B634-65C9884E7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1A10804-95B4-4637-BBB3-D791665CA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64AA96-86DE-4438-89FC-668B69BC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4090D-7EEF-49AA-A788-89B15061C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AEC7E4-3260-4A52-9380-0D8DC0F3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80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A3053E-FBA6-4BD1-8E03-2F90D08E4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541F4B-225C-4FAF-81A7-4208901BC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3EBFE9-B1F6-4ACE-803C-1FB434DCA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2AA6A8-B528-4791-A2AB-B4FC3CBF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56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4D507EB-71E6-4DC1-BA5B-9C23E730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793A709-49BF-4C48-90BB-B941A3E5D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86312F-420D-4F3D-81F2-610AF048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52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E1F754-2E8D-4C3D-B015-7DCAC4B82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2AA608-A9E8-4A6C-8B9C-70B83D98D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B405BF-E26A-4409-8259-B74F4027F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C93949-89C4-4F84-937C-3E660D4A3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D0682B-1F8C-41C8-B544-BE64942A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A3B8E9-653B-4426-A0DF-C262BBA78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3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284C1C-4305-4B44-87E0-78829AD86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4F2AFE-E761-4A72-AC05-B5F17A3374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7F0518-BFA9-40F1-BDB2-CBE62D53A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A28E69-21DE-4CA8-99CA-225BA8FF9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18B4AF-736E-4783-AF42-BA9068C85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AF0751-6CAD-44C7-A90E-BAB86739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80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2260C1E-DBD8-4062-9D85-E02FC85D9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C8734D-CBBD-459C-B887-3227EFAF6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8BB259-798A-41EC-B100-4B284295A1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7E7F1D-5B70-4FF8-974C-99F3E27CC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7060A3-61AB-41EA-871F-C38904E5C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831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98301C-E324-4EE9-9B5D-A8108B59EA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A14A63-ED64-4F5C-ABA8-D361E561FD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25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00843-07D2-4315-BA8F-3676E073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進化する通信規格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6E5546-2E7B-4113-8688-97D47AAC4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r>
              <a:rPr kumimoji="1" lang="ja-JP" altLang="en-US" dirty="0"/>
              <a:t>年代　</a:t>
            </a:r>
            <a:r>
              <a:rPr kumimoji="1" lang="en-US" altLang="ja-JP" dirty="0"/>
              <a:t>4G</a:t>
            </a:r>
            <a:r>
              <a:rPr kumimoji="1" lang="ja-JP" altLang="en-US" dirty="0"/>
              <a:t>サービス開始</a:t>
            </a:r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lang="en-US" altLang="ja-JP" dirty="0"/>
              <a:t>2020</a:t>
            </a:r>
            <a:r>
              <a:rPr lang="ja-JP" altLang="en-US" dirty="0"/>
              <a:t>年～　</a:t>
            </a:r>
            <a:r>
              <a:rPr lang="en-US" altLang="ja-JP" dirty="0"/>
              <a:t>5G</a:t>
            </a:r>
            <a:r>
              <a:rPr lang="ja-JP" altLang="en-US" dirty="0"/>
              <a:t>サービス開始</a:t>
            </a:r>
            <a:endParaRPr kumimoji="1" lang="en-US" altLang="ja-JP" dirty="0"/>
          </a:p>
        </p:txBody>
      </p:sp>
      <p:sp>
        <p:nvSpPr>
          <p:cNvPr id="4" name="矢印: ストライプ 3">
            <a:extLst>
              <a:ext uri="{FF2B5EF4-FFF2-40B4-BE49-F238E27FC236}">
                <a16:creationId xmlns:a16="http://schemas.microsoft.com/office/drawing/2014/main" id="{B1C056F6-87CC-40A7-A789-392F1F6E39A1}"/>
              </a:ext>
            </a:extLst>
          </p:cNvPr>
          <p:cNvSpPr/>
          <p:nvPr/>
        </p:nvSpPr>
        <p:spPr>
          <a:xfrm rot="5400000">
            <a:off x="2414338" y="2474495"/>
            <a:ext cx="1700464" cy="1652338"/>
          </a:xfrm>
          <a:prstGeom prst="striped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31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進化する通信規格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5</cp:revision>
  <dcterms:created xsi:type="dcterms:W3CDTF">2020-11-03T14:28:32Z</dcterms:created>
  <dcterms:modified xsi:type="dcterms:W3CDTF">2020-11-03T14:46:21Z</dcterms:modified>
</cp:coreProperties>
</file>