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2052918"/>
            <a:ext cx="9360000" cy="4195481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/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/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/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</TotalTime>
  <Words>54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スマートフォンの特長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15</cp:revision>
  <dcterms:created xsi:type="dcterms:W3CDTF">2020-10-03T17:02:08Z</dcterms:created>
  <dcterms:modified xsi:type="dcterms:W3CDTF">2020-10-14T18:32:35Z</dcterms:modified>
</cp:coreProperties>
</file>