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5319512" y="6183096"/>
            <a:ext cx="4730945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zh-TW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通信利用動向調査報告書（世帯編）</a:t>
            </a:r>
            <a:endParaRPr kumimoji="1" lang="ja-JP" altLang="en-US"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191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46</cp:revision>
  <dcterms:created xsi:type="dcterms:W3CDTF">2020-10-03T17:02:08Z</dcterms:created>
  <dcterms:modified xsi:type="dcterms:W3CDTF">2020-11-03T18:27:16Z</dcterms:modified>
</cp:coreProperties>
</file>