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1" d="100"/>
          <a:sy n="61" d="100"/>
        </p:scale>
        <p:origin x="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79.7</c:v>
                </c:pt>
                <c:pt idx="1">
                  <c:v>89.8</c:v>
                </c:pt>
                <c:pt idx="2">
                  <c:v>94.5</c:v>
                </c:pt>
                <c:pt idx="3">
                  <c:v>98.4</c:v>
                </c:pt>
                <c:pt idx="4">
                  <c:v>99.4</c:v>
                </c:pt>
                <c:pt idx="5">
                  <c:v>97.1</c:v>
                </c:pt>
                <c:pt idx="6">
                  <c:v>95.9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E7-43CD-8D38-B4A1F4DB7E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63.4</c:v>
                </c:pt>
                <c:pt idx="1">
                  <c:v>78.099999999999994</c:v>
                </c:pt>
                <c:pt idx="2">
                  <c:v>83.8</c:v>
                </c:pt>
                <c:pt idx="3">
                  <c:v>88.8</c:v>
                </c:pt>
                <c:pt idx="4">
                  <c:v>90.7</c:v>
                </c:pt>
                <c:pt idx="5">
                  <c:v>94.1</c:v>
                </c:pt>
                <c:pt idx="6">
                  <c:v>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E7-43CD-8D38-B4A1F4DB7E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33</c:v>
                </c:pt>
                <c:pt idx="1">
                  <c:v>49.3</c:v>
                </c:pt>
                <c:pt idx="2">
                  <c:v>47.7</c:v>
                </c:pt>
                <c:pt idx="3">
                  <c:v>64.2</c:v>
                </c:pt>
                <c:pt idx="4">
                  <c:v>63.5</c:v>
                </c:pt>
                <c:pt idx="5">
                  <c:v>69.5</c:v>
                </c:pt>
                <c:pt idx="6">
                  <c:v>78.3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E7-43CD-8D38-B4A1F4DB7E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466536"/>
        <c:axId val="389478344"/>
      </c:lineChart>
      <c:catAx>
        <c:axId val="38946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78344"/>
        <c:crosses val="autoZero"/>
        <c:auto val="1"/>
        <c:lblAlgn val="ctr"/>
        <c:lblOffset val="100"/>
        <c:noMultiLvlLbl val="0"/>
      </c:catAx>
      <c:valAx>
        <c:axId val="389478344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66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630150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2012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2014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79.7%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95.9%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90.7%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33.0%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47.7%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2ECCF-57AD-4771-B66F-99B8BDFF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CC78BDF3-D604-4049-B50A-8424EC1BF5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7470177"/>
              </p:ext>
            </p:extLst>
          </p:nvPr>
        </p:nvGraphicFramePr>
        <p:xfrm>
          <a:off x="1103313" y="1443789"/>
          <a:ext cx="8947150" cy="5117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61560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34</TotalTime>
  <Words>149</Words>
  <Application>Microsoft Office PowerPoint</Application>
  <PresentationFormat>ワイド画面</PresentationFormat>
  <Paragraphs>53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  <vt:lpstr>スマートフォンの保有率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38</cp:revision>
  <dcterms:created xsi:type="dcterms:W3CDTF">2020-10-03T17:02:08Z</dcterms:created>
  <dcterms:modified xsi:type="dcterms:W3CDTF">2020-10-27T09:57:46Z</dcterms:modified>
</cp:coreProperties>
</file>