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79.7</c:v>
                </c:pt>
                <c:pt idx="1">
                  <c:v>89.8</c:v>
                </c:pt>
                <c:pt idx="2">
                  <c:v>94.5</c:v>
                </c:pt>
                <c:pt idx="3">
                  <c:v>98.4</c:v>
                </c:pt>
                <c:pt idx="4">
                  <c:v>99.4</c:v>
                </c:pt>
                <c:pt idx="5">
                  <c:v>97.1</c:v>
                </c:pt>
                <c:pt idx="6">
                  <c:v>95.9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E7-43CD-8D38-B4A1F4DB7E0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63.4</c:v>
                </c:pt>
                <c:pt idx="1">
                  <c:v>78.099999999999994</c:v>
                </c:pt>
                <c:pt idx="2">
                  <c:v>83.8</c:v>
                </c:pt>
                <c:pt idx="3">
                  <c:v>88.8</c:v>
                </c:pt>
                <c:pt idx="4">
                  <c:v>90.7</c:v>
                </c:pt>
                <c:pt idx="5">
                  <c:v>94.1</c:v>
                </c:pt>
                <c:pt idx="6">
                  <c:v>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E7-43CD-8D38-B4A1F4DB7E0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  <c:pt idx="6">
                  <c:v>2018年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33</c:v>
                </c:pt>
                <c:pt idx="1">
                  <c:v>49.3</c:v>
                </c:pt>
                <c:pt idx="2">
                  <c:v>47.7</c:v>
                </c:pt>
                <c:pt idx="3">
                  <c:v>64.2</c:v>
                </c:pt>
                <c:pt idx="4">
                  <c:v>63.5</c:v>
                </c:pt>
                <c:pt idx="5">
                  <c:v>69.5</c:v>
                </c:pt>
                <c:pt idx="6">
                  <c:v>78.3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3E7-43CD-8D38-B4A1F4DB7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466536"/>
        <c:axId val="389478344"/>
      </c:lineChart>
      <c:catAx>
        <c:axId val="38946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78344"/>
        <c:crosses val="autoZero"/>
        <c:auto val="1"/>
        <c:lblAlgn val="ctr"/>
        <c:lblOffset val="100"/>
        <c:noMultiLvlLbl val="0"/>
      </c:catAx>
      <c:valAx>
        <c:axId val="389478344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466536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CA832-7093-4B53-BF66-6FE887A2F726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0EA0938-8B56-47BF-AAB8-F54B237BB8BB}">
      <dgm:prSet phldrT="[テキスト]"/>
      <dgm:spPr/>
      <dgm:t>
        <a:bodyPr/>
        <a:lstStyle/>
        <a:p>
          <a:r>
            <a:rPr kumimoji="1" lang="ja-JP" altLang="en-US" dirty="0"/>
            <a:t>回収</a:t>
          </a:r>
        </a:p>
      </dgm:t>
    </dgm:pt>
    <dgm:pt modelId="{688F0165-E93A-49AC-900C-15F3F746FF46}" type="par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3EE69F45-7626-4C0A-B8E1-24E924937753}" type="sibTrans" cxnId="{8DDEFE1B-028D-4BE9-B5AF-63816E2909C0}">
      <dgm:prSet/>
      <dgm:spPr/>
      <dgm:t>
        <a:bodyPr/>
        <a:lstStyle/>
        <a:p>
          <a:endParaRPr kumimoji="1" lang="ja-JP" altLang="en-US"/>
        </a:p>
      </dgm:t>
    </dgm:pt>
    <dgm:pt modelId="{293C4585-4B4D-4AB2-A746-5B994D184876}">
      <dgm:prSet phldrT="[テキスト]"/>
      <dgm:spPr/>
      <dgm:t>
        <a:bodyPr/>
        <a:lstStyle/>
        <a:p>
          <a:r>
            <a:rPr kumimoji="1" lang="ja-JP" altLang="en-US" dirty="0"/>
            <a:t>不要になったスマートフォンを回収</a:t>
          </a:r>
        </a:p>
      </dgm:t>
    </dgm:pt>
    <dgm:pt modelId="{6E5447F7-F11A-42E7-944B-50DC7391CF4C}" type="par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D10FDF7A-8845-4011-BECB-DFA60BA03650}" type="sibTrans" cxnId="{AAC8209E-EB16-466B-BCFB-0E2D2DE17F38}">
      <dgm:prSet/>
      <dgm:spPr/>
      <dgm:t>
        <a:bodyPr/>
        <a:lstStyle/>
        <a:p>
          <a:endParaRPr kumimoji="1" lang="ja-JP" altLang="en-US"/>
        </a:p>
      </dgm:t>
    </dgm:pt>
    <dgm:pt modelId="{344CB7D2-F1E2-4D3E-A386-B687ECE273BD}">
      <dgm:prSet phldrT="[テキスト]"/>
      <dgm:spPr/>
      <dgm:t>
        <a:bodyPr/>
        <a:lstStyle/>
        <a:p>
          <a:r>
            <a:rPr kumimoji="1" lang="ja-JP" altLang="en-US" dirty="0"/>
            <a:t>解体</a:t>
          </a:r>
        </a:p>
      </dgm:t>
    </dgm:pt>
    <dgm:pt modelId="{2AADF1A2-2204-40D8-A607-41E06F2EC546}" type="par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523CE48A-667A-49D0-A1CA-1B9ECBBD50A8}" type="sibTrans" cxnId="{6C673D85-479A-410A-8885-A4ADD284C2B8}">
      <dgm:prSet/>
      <dgm:spPr/>
      <dgm:t>
        <a:bodyPr/>
        <a:lstStyle/>
        <a:p>
          <a:endParaRPr kumimoji="1" lang="ja-JP" altLang="en-US"/>
        </a:p>
      </dgm:t>
    </dgm:pt>
    <dgm:pt modelId="{BEA729C6-8849-48E9-ADC6-53DBBFA73D81}">
      <dgm:prSet phldrT="[テキスト]"/>
      <dgm:spPr/>
      <dgm:t>
        <a:bodyPr/>
        <a:lstStyle/>
        <a:p>
          <a:r>
            <a:rPr kumimoji="1" lang="ja-JP" altLang="en-US" dirty="0"/>
            <a:t>バッテリーの取り外し</a:t>
          </a:r>
        </a:p>
      </dgm:t>
    </dgm:pt>
    <dgm:pt modelId="{5C3481A2-F77D-44C9-A4F6-40F336005EED}" type="par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5207FDAF-7D3E-4589-88D7-976AF9B4CA7C}" type="sibTrans" cxnId="{8960E778-7EFD-40BE-9391-C0C5B6FBE1A4}">
      <dgm:prSet/>
      <dgm:spPr/>
      <dgm:t>
        <a:bodyPr/>
        <a:lstStyle/>
        <a:p>
          <a:endParaRPr kumimoji="1" lang="ja-JP" altLang="en-US"/>
        </a:p>
      </dgm:t>
    </dgm:pt>
    <dgm:pt modelId="{D4B695CD-5465-4A64-8977-93511A21EBDC}">
      <dgm:prSet phldrT="[テキスト]"/>
      <dgm:spPr/>
      <dgm:t>
        <a:bodyPr/>
        <a:lstStyle/>
        <a:p>
          <a:r>
            <a:rPr kumimoji="1" lang="ja-JP" altLang="en-US" dirty="0"/>
            <a:t>各パーツに手作業で分解して粉砕</a:t>
          </a:r>
        </a:p>
      </dgm:t>
    </dgm:pt>
    <dgm:pt modelId="{16162411-9E67-4984-9A4F-FD45F5B7AB71}" type="par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2FE69BDB-A658-46EE-83FA-9BC85E827F8E}" type="sibTrans" cxnId="{4C1F9D66-255F-4FAE-8606-AB956B55BBFB}">
      <dgm:prSet/>
      <dgm:spPr/>
      <dgm:t>
        <a:bodyPr/>
        <a:lstStyle/>
        <a:p>
          <a:endParaRPr kumimoji="1" lang="ja-JP" altLang="en-US"/>
        </a:p>
      </dgm:t>
    </dgm:pt>
    <dgm:pt modelId="{3F522C0F-07CD-499F-BF6D-E84A80D6A00C}">
      <dgm:prSet phldrT="[テキスト]"/>
      <dgm:spPr/>
      <dgm:t>
        <a:bodyPr/>
        <a:lstStyle/>
        <a:p>
          <a:r>
            <a:rPr kumimoji="1" lang="ja-JP" altLang="en-US" dirty="0"/>
            <a:t>再生</a:t>
          </a:r>
        </a:p>
      </dgm:t>
    </dgm:pt>
    <dgm:pt modelId="{68018002-2201-48B9-B416-CCC5DABE0C3C}" type="par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83B39F64-AD36-4A8C-BEDD-B5C3C242BD9C}" type="sibTrans" cxnId="{B0684454-23BD-4503-BDC5-FB8B66F0AC5E}">
      <dgm:prSet/>
      <dgm:spPr/>
      <dgm:t>
        <a:bodyPr/>
        <a:lstStyle/>
        <a:p>
          <a:endParaRPr kumimoji="1" lang="ja-JP" altLang="en-US"/>
        </a:p>
      </dgm:t>
    </dgm:pt>
    <dgm:pt modelId="{DEC7102D-A531-41C9-8C87-EBB832E75CA2}">
      <dgm:prSet phldrT="[テキスト]"/>
      <dgm:spPr/>
      <dgm:t>
        <a:bodyPr/>
        <a:lstStyle/>
        <a:p>
          <a:r>
            <a:rPr kumimoji="1" lang="ja-JP" altLang="en-US" dirty="0"/>
            <a:t>レアメタルを精錬し、原料としてリサイクル</a:t>
          </a:r>
        </a:p>
      </dgm:t>
    </dgm:pt>
    <dgm:pt modelId="{B696806B-79D8-47E7-93B1-737ECF0BCBAE}" type="par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7BB1B318-D594-411B-8194-2C231CF5395A}" type="sibTrans" cxnId="{1C1FAC3B-B211-40DA-86AD-E9C32C3F7ED9}">
      <dgm:prSet/>
      <dgm:spPr/>
      <dgm:t>
        <a:bodyPr/>
        <a:lstStyle/>
        <a:p>
          <a:endParaRPr kumimoji="1" lang="ja-JP" altLang="en-US"/>
        </a:p>
      </dgm:t>
    </dgm:pt>
    <dgm:pt modelId="{6705B5DE-26CC-4905-9F10-428C0F44F08B}" type="pres">
      <dgm:prSet presAssocID="{BFCCA832-7093-4B53-BF66-6FE887A2F726}" presName="linearFlow" presStyleCnt="0">
        <dgm:presLayoutVars>
          <dgm:dir/>
          <dgm:animLvl val="lvl"/>
          <dgm:resizeHandles val="exact"/>
        </dgm:presLayoutVars>
      </dgm:prSet>
      <dgm:spPr/>
    </dgm:pt>
    <dgm:pt modelId="{858F48CA-3E40-4C62-A5E0-DBCDC5B35F1A}" type="pres">
      <dgm:prSet presAssocID="{60EA0938-8B56-47BF-AAB8-F54B237BB8BB}" presName="composite" presStyleCnt="0"/>
      <dgm:spPr/>
    </dgm:pt>
    <dgm:pt modelId="{1CD92815-289D-488D-8B35-B31E5BC63C25}" type="pres">
      <dgm:prSet presAssocID="{60EA0938-8B56-47BF-AAB8-F54B237BB8BB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B0C2D8B-0A16-452E-95BC-2792CA572F11}" type="pres">
      <dgm:prSet presAssocID="{60EA0938-8B56-47BF-AAB8-F54B237BB8BB}" presName="descendantText" presStyleLbl="alignAcc1" presStyleIdx="0" presStyleCnt="3">
        <dgm:presLayoutVars>
          <dgm:bulletEnabled val="1"/>
        </dgm:presLayoutVars>
      </dgm:prSet>
      <dgm:spPr/>
    </dgm:pt>
    <dgm:pt modelId="{7B1FD1AE-9949-4017-870A-CD5D76AC4002}" type="pres">
      <dgm:prSet presAssocID="{3EE69F45-7626-4C0A-B8E1-24E924937753}" presName="sp" presStyleCnt="0"/>
      <dgm:spPr/>
    </dgm:pt>
    <dgm:pt modelId="{EDA0B65C-67C0-4B98-839E-8151D78DB876}" type="pres">
      <dgm:prSet presAssocID="{344CB7D2-F1E2-4D3E-A386-B687ECE273BD}" presName="composite" presStyleCnt="0"/>
      <dgm:spPr/>
    </dgm:pt>
    <dgm:pt modelId="{7276AA06-854D-4B04-9276-E05C9DFBFB54}" type="pres">
      <dgm:prSet presAssocID="{344CB7D2-F1E2-4D3E-A386-B687ECE273B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1FF30C42-0BA8-488E-9B70-09B88DDF12AE}" type="pres">
      <dgm:prSet presAssocID="{344CB7D2-F1E2-4D3E-A386-B687ECE273BD}" presName="descendantText" presStyleLbl="alignAcc1" presStyleIdx="1" presStyleCnt="3">
        <dgm:presLayoutVars>
          <dgm:bulletEnabled val="1"/>
        </dgm:presLayoutVars>
      </dgm:prSet>
      <dgm:spPr/>
    </dgm:pt>
    <dgm:pt modelId="{9CBFAC22-E00D-43A9-8208-CAC1EE724237}" type="pres">
      <dgm:prSet presAssocID="{523CE48A-667A-49D0-A1CA-1B9ECBBD50A8}" presName="sp" presStyleCnt="0"/>
      <dgm:spPr/>
    </dgm:pt>
    <dgm:pt modelId="{28E68D4D-7F9C-45B7-BFA1-249D03857BC7}" type="pres">
      <dgm:prSet presAssocID="{3F522C0F-07CD-499F-BF6D-E84A80D6A00C}" presName="composite" presStyleCnt="0"/>
      <dgm:spPr/>
    </dgm:pt>
    <dgm:pt modelId="{CBB542F2-6CAA-4F87-88B5-08D27AFA690F}" type="pres">
      <dgm:prSet presAssocID="{3F522C0F-07CD-499F-BF6D-E84A80D6A00C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083FAFB-4615-4F19-A482-F61621807EB9}" type="pres">
      <dgm:prSet presAssocID="{3F522C0F-07CD-499F-BF6D-E84A80D6A00C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DDEFE1B-028D-4BE9-B5AF-63816E2909C0}" srcId="{BFCCA832-7093-4B53-BF66-6FE887A2F726}" destId="{60EA0938-8B56-47BF-AAB8-F54B237BB8BB}" srcOrd="0" destOrd="0" parTransId="{688F0165-E93A-49AC-900C-15F3F746FF46}" sibTransId="{3EE69F45-7626-4C0A-B8E1-24E924937753}"/>
    <dgm:cxn modelId="{241AAA31-B017-48F7-B119-E1CD6E29732E}" type="presOf" srcId="{DEC7102D-A531-41C9-8C87-EBB832E75CA2}" destId="{D083FAFB-4615-4F19-A482-F61621807EB9}" srcOrd="0" destOrd="0" presId="urn:microsoft.com/office/officeart/2005/8/layout/chevron2"/>
    <dgm:cxn modelId="{1C1FAC3B-B211-40DA-86AD-E9C32C3F7ED9}" srcId="{3F522C0F-07CD-499F-BF6D-E84A80D6A00C}" destId="{DEC7102D-A531-41C9-8C87-EBB832E75CA2}" srcOrd="0" destOrd="0" parTransId="{B696806B-79D8-47E7-93B1-737ECF0BCBAE}" sibTransId="{7BB1B318-D594-411B-8194-2C231CF5395A}"/>
    <dgm:cxn modelId="{D5939160-ED4A-43C1-8BFB-F1E951205C49}" type="presOf" srcId="{BEA729C6-8849-48E9-ADC6-53DBBFA73D81}" destId="{1FF30C42-0BA8-488E-9B70-09B88DDF12AE}" srcOrd="0" destOrd="0" presId="urn:microsoft.com/office/officeart/2005/8/layout/chevron2"/>
    <dgm:cxn modelId="{4C1F9D66-255F-4FAE-8606-AB956B55BBFB}" srcId="{344CB7D2-F1E2-4D3E-A386-B687ECE273BD}" destId="{D4B695CD-5465-4A64-8977-93511A21EBDC}" srcOrd="1" destOrd="0" parTransId="{16162411-9E67-4984-9A4F-FD45F5B7AB71}" sibTransId="{2FE69BDB-A658-46EE-83FA-9BC85E827F8E}"/>
    <dgm:cxn modelId="{16F87D6E-321C-455B-925A-B73CA329C511}" type="presOf" srcId="{60EA0938-8B56-47BF-AAB8-F54B237BB8BB}" destId="{1CD92815-289D-488D-8B35-B31E5BC63C25}" srcOrd="0" destOrd="0" presId="urn:microsoft.com/office/officeart/2005/8/layout/chevron2"/>
    <dgm:cxn modelId="{B0684454-23BD-4503-BDC5-FB8B66F0AC5E}" srcId="{BFCCA832-7093-4B53-BF66-6FE887A2F726}" destId="{3F522C0F-07CD-499F-BF6D-E84A80D6A00C}" srcOrd="2" destOrd="0" parTransId="{68018002-2201-48B9-B416-CCC5DABE0C3C}" sibTransId="{83B39F64-AD36-4A8C-BEDD-B5C3C242BD9C}"/>
    <dgm:cxn modelId="{4146BC58-EAD0-4C50-A4F2-41F0A7D935F3}" type="presOf" srcId="{D4B695CD-5465-4A64-8977-93511A21EBDC}" destId="{1FF30C42-0BA8-488E-9B70-09B88DDF12AE}" srcOrd="0" destOrd="1" presId="urn:microsoft.com/office/officeart/2005/8/layout/chevron2"/>
    <dgm:cxn modelId="{8960E778-7EFD-40BE-9391-C0C5B6FBE1A4}" srcId="{344CB7D2-F1E2-4D3E-A386-B687ECE273BD}" destId="{BEA729C6-8849-48E9-ADC6-53DBBFA73D81}" srcOrd="0" destOrd="0" parTransId="{5C3481A2-F77D-44C9-A4F6-40F336005EED}" sibTransId="{5207FDAF-7D3E-4589-88D7-976AF9B4CA7C}"/>
    <dgm:cxn modelId="{21E6DD7B-08FC-434B-8E23-AFB7B5705833}" type="presOf" srcId="{BFCCA832-7093-4B53-BF66-6FE887A2F726}" destId="{6705B5DE-26CC-4905-9F10-428C0F44F08B}" srcOrd="0" destOrd="0" presId="urn:microsoft.com/office/officeart/2005/8/layout/chevron2"/>
    <dgm:cxn modelId="{6C673D85-479A-410A-8885-A4ADD284C2B8}" srcId="{BFCCA832-7093-4B53-BF66-6FE887A2F726}" destId="{344CB7D2-F1E2-4D3E-A386-B687ECE273BD}" srcOrd="1" destOrd="0" parTransId="{2AADF1A2-2204-40D8-A607-41E06F2EC546}" sibTransId="{523CE48A-667A-49D0-A1CA-1B9ECBBD50A8}"/>
    <dgm:cxn modelId="{AAC8209E-EB16-466B-BCFB-0E2D2DE17F38}" srcId="{60EA0938-8B56-47BF-AAB8-F54B237BB8BB}" destId="{293C4585-4B4D-4AB2-A746-5B994D184876}" srcOrd="0" destOrd="0" parTransId="{6E5447F7-F11A-42E7-944B-50DC7391CF4C}" sibTransId="{D10FDF7A-8845-4011-BECB-DFA60BA03650}"/>
    <dgm:cxn modelId="{5795BFB1-F5D3-4C77-A353-D5BACA1EB46E}" type="presOf" srcId="{3F522C0F-07CD-499F-BF6D-E84A80D6A00C}" destId="{CBB542F2-6CAA-4F87-88B5-08D27AFA690F}" srcOrd="0" destOrd="0" presId="urn:microsoft.com/office/officeart/2005/8/layout/chevron2"/>
    <dgm:cxn modelId="{C7AE33EF-70D5-46F7-B4C6-157632B66C5A}" type="presOf" srcId="{344CB7D2-F1E2-4D3E-A386-B687ECE273BD}" destId="{7276AA06-854D-4B04-9276-E05C9DFBFB54}" srcOrd="0" destOrd="0" presId="urn:microsoft.com/office/officeart/2005/8/layout/chevron2"/>
    <dgm:cxn modelId="{93268BF6-84AC-4F21-8344-6739D5F4B749}" type="presOf" srcId="{293C4585-4B4D-4AB2-A746-5B994D184876}" destId="{6B0C2D8B-0A16-452E-95BC-2792CA572F11}" srcOrd="0" destOrd="0" presId="urn:microsoft.com/office/officeart/2005/8/layout/chevron2"/>
    <dgm:cxn modelId="{C433A29E-932B-41F9-A661-4FEA3F9E79CE}" type="presParOf" srcId="{6705B5DE-26CC-4905-9F10-428C0F44F08B}" destId="{858F48CA-3E40-4C62-A5E0-DBCDC5B35F1A}" srcOrd="0" destOrd="0" presId="urn:microsoft.com/office/officeart/2005/8/layout/chevron2"/>
    <dgm:cxn modelId="{8EFBC27D-2018-4A64-8811-95E84C4DC63D}" type="presParOf" srcId="{858F48CA-3E40-4C62-A5E0-DBCDC5B35F1A}" destId="{1CD92815-289D-488D-8B35-B31E5BC63C25}" srcOrd="0" destOrd="0" presId="urn:microsoft.com/office/officeart/2005/8/layout/chevron2"/>
    <dgm:cxn modelId="{A66202C6-4674-488A-A634-44C144E71BE2}" type="presParOf" srcId="{858F48CA-3E40-4C62-A5E0-DBCDC5B35F1A}" destId="{6B0C2D8B-0A16-452E-95BC-2792CA572F11}" srcOrd="1" destOrd="0" presId="urn:microsoft.com/office/officeart/2005/8/layout/chevron2"/>
    <dgm:cxn modelId="{9F9D3474-E687-4753-9DB0-2B9EA50CE9C0}" type="presParOf" srcId="{6705B5DE-26CC-4905-9F10-428C0F44F08B}" destId="{7B1FD1AE-9949-4017-870A-CD5D76AC4002}" srcOrd="1" destOrd="0" presId="urn:microsoft.com/office/officeart/2005/8/layout/chevron2"/>
    <dgm:cxn modelId="{ADE4623E-9EEF-4C49-AAB1-1FD75B03FF0C}" type="presParOf" srcId="{6705B5DE-26CC-4905-9F10-428C0F44F08B}" destId="{EDA0B65C-67C0-4B98-839E-8151D78DB876}" srcOrd="2" destOrd="0" presId="urn:microsoft.com/office/officeart/2005/8/layout/chevron2"/>
    <dgm:cxn modelId="{0BBD94B9-3F31-4856-BE02-BE5102A6DB6F}" type="presParOf" srcId="{EDA0B65C-67C0-4B98-839E-8151D78DB876}" destId="{7276AA06-854D-4B04-9276-E05C9DFBFB54}" srcOrd="0" destOrd="0" presId="urn:microsoft.com/office/officeart/2005/8/layout/chevron2"/>
    <dgm:cxn modelId="{28F0BE0B-2652-42B2-8C3F-ED7714EF1942}" type="presParOf" srcId="{EDA0B65C-67C0-4B98-839E-8151D78DB876}" destId="{1FF30C42-0BA8-488E-9B70-09B88DDF12AE}" srcOrd="1" destOrd="0" presId="urn:microsoft.com/office/officeart/2005/8/layout/chevron2"/>
    <dgm:cxn modelId="{8639B967-8407-444D-AAA7-625ABAD7D0B0}" type="presParOf" srcId="{6705B5DE-26CC-4905-9F10-428C0F44F08B}" destId="{9CBFAC22-E00D-43A9-8208-CAC1EE724237}" srcOrd="3" destOrd="0" presId="urn:microsoft.com/office/officeart/2005/8/layout/chevron2"/>
    <dgm:cxn modelId="{C71738FD-B346-4039-A7E9-F486D1413716}" type="presParOf" srcId="{6705B5DE-26CC-4905-9F10-428C0F44F08B}" destId="{28E68D4D-7F9C-45B7-BFA1-249D03857BC7}" srcOrd="4" destOrd="0" presId="urn:microsoft.com/office/officeart/2005/8/layout/chevron2"/>
    <dgm:cxn modelId="{597DDBB9-44F7-47BF-A127-A79735C43A98}" type="presParOf" srcId="{28E68D4D-7F9C-45B7-BFA1-249D03857BC7}" destId="{CBB542F2-6CAA-4F87-88B5-08D27AFA690F}" srcOrd="0" destOrd="0" presId="urn:microsoft.com/office/officeart/2005/8/layout/chevron2"/>
    <dgm:cxn modelId="{3724C453-9207-4855-B574-01F225D0AC2B}" type="presParOf" srcId="{28E68D4D-7F9C-45B7-BFA1-249D03857BC7}" destId="{D083FAFB-4615-4F19-A482-F61621807EB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92815-289D-488D-8B35-B31E5BC63C25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回収</a:t>
          </a:r>
        </a:p>
      </dsp:txBody>
      <dsp:txXfrm rot="-5400000">
        <a:off x="2" y="535416"/>
        <a:ext cx="1069837" cy="458502"/>
      </dsp:txXfrm>
    </dsp:sp>
    <dsp:sp modelId="{6B0C2D8B-0A16-452E-95BC-2792CA572F11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276AA06-854D-4B04-9276-E05C9DFBFB54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解体</a:t>
          </a:r>
        </a:p>
      </dsp:txBody>
      <dsp:txXfrm rot="-5400000">
        <a:off x="2" y="1868630"/>
        <a:ext cx="1069837" cy="458502"/>
      </dsp:txXfrm>
    </dsp:sp>
    <dsp:sp modelId="{1FF30C42-0BA8-488E-9B70-09B88DDF12AE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CBB542F2-6CAA-4F87-88B5-08D27AFA690F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再生</a:t>
          </a:r>
        </a:p>
      </dsp:txBody>
      <dsp:txXfrm rot="-5400000">
        <a:off x="2" y="3201843"/>
        <a:ext cx="1069837" cy="458502"/>
      </dsp:txXfrm>
    </dsp:sp>
    <dsp:sp modelId="{D083FAFB-4615-4F19-A482-F61621807EB9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9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0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008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5692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893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304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88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86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85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1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936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71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43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1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23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99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6F6BC74-BED4-48BC-B1DF-F2A31603F7BC}" type="datetimeFigureOut">
              <a:rPr kumimoji="1" lang="ja-JP" altLang="en-US" smtClean="0"/>
              <a:t>2020/10/31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7B4A-97D1-4548-BB82-4A89F73305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44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D3DFF-DE4B-4C18-88C1-9914B07163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05550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70264F1-FC16-467F-A831-56455B4479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9578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38D6A-08F5-42D3-A596-7447853A3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D0217-5788-4CDF-A9B0-8DE0B786C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35309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04AA9A-820C-477E-845A-9C2A73311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66A6B9-AB2D-400A-8122-759604D9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853248"/>
            <a:ext cx="9360000" cy="4756099"/>
          </a:xfrm>
        </p:spPr>
        <p:txBody>
          <a:bodyPr>
            <a:normAutofit fontScale="92500" lnSpcReduction="10000"/>
          </a:bodyPr>
          <a:lstStyle/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>
                <a:solidFill>
                  <a:srgbClr val="FFC000"/>
                </a:solidFill>
              </a:rPr>
              <a:t>アプリ</a:t>
            </a:r>
            <a:r>
              <a:rPr kumimoji="1" lang="ja-JP" altLang="en-US" sz="2400" dirty="0"/>
              <a:t>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タッチパネル</a:t>
            </a:r>
            <a:r>
              <a:rPr kumimoji="1" lang="ja-JP" altLang="en-US" sz="2800" dirty="0"/>
              <a:t>の採用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画面にタッチして</a:t>
            </a:r>
            <a:r>
              <a:rPr kumimoji="1" lang="ja-JP" altLang="en-US" sz="2400" u="sng" dirty="0"/>
              <a:t>直観的に操作できる</a:t>
            </a:r>
            <a:endParaRPr kumimoji="1" lang="en-US" altLang="ja-JP" sz="2400" u="sng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u="sng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909272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9BF53A-8092-4AA0-A98D-D14B4AD93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9DF745E-112C-4BED-B914-89356FA75C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1630150"/>
              </p:ext>
            </p:extLst>
          </p:nvPr>
        </p:nvGraphicFramePr>
        <p:xfrm>
          <a:off x="1103313" y="2052638"/>
          <a:ext cx="8947144" cy="3931068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118393">
                  <a:extLst>
                    <a:ext uri="{9D8B030D-6E8A-4147-A177-3AD203B41FA5}">
                      <a16:colId xmlns:a16="http://schemas.microsoft.com/office/drawing/2014/main" val="62623822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244792456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033465847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905537082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1411031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30611286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2843868750"/>
                    </a:ext>
                  </a:extLst>
                </a:gridCol>
                <a:gridCol w="1118393">
                  <a:extLst>
                    <a:ext uri="{9D8B030D-6E8A-4147-A177-3AD203B41FA5}">
                      <a16:colId xmlns:a16="http://schemas.microsoft.com/office/drawing/2014/main" val="3998670845"/>
                    </a:ext>
                  </a:extLst>
                </a:gridCol>
              </a:tblGrid>
              <a:tr h="982767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2012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2014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277910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79.7%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95.9%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5073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90.7%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95.0%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232468"/>
                  </a:ext>
                </a:extLst>
              </a:tr>
              <a:tr h="9827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33.0%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47.7%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63.5%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7012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578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22ECCF-57AD-4771-B66F-99B8BDFF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CC78BDF3-D604-4049-B50A-8424EC1BF5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82194"/>
              </p:ext>
            </p:extLst>
          </p:nvPr>
        </p:nvGraphicFramePr>
        <p:xfrm>
          <a:off x="1103313" y="1443789"/>
          <a:ext cx="8947150" cy="511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15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C54AF4-4B57-489D-9343-224684086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70C4A414-7D9C-4727-AFF0-109938093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3961804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130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</TotalTime>
  <Words>180</Words>
  <Application>Microsoft Office PowerPoint</Application>
  <PresentationFormat>ワイド画面</PresentationFormat>
  <Paragraphs>61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発表のポイント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42</cp:revision>
  <dcterms:created xsi:type="dcterms:W3CDTF">2020-10-03T17:02:08Z</dcterms:created>
  <dcterms:modified xsi:type="dcterms:W3CDTF">2020-10-31T14:16:14Z</dcterms:modified>
</cp:coreProperties>
</file>