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dirty="0"/>
              <a:t>インターネットへの接続</a:t>
            </a:r>
          </a:p>
          <a:p>
            <a:pPr lvl="1"/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の閲覧、メールの送受信など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アプリの活用</a:t>
            </a:r>
          </a:p>
          <a:p>
            <a:pPr lvl="1"/>
            <a:r>
              <a:rPr kumimoji="1" lang="ja-JP" altLang="en-US" sz="2400" dirty="0"/>
              <a:t>アプリをインストールすることで、さまざまな用途に活用できる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タッチパネルの採用</a:t>
            </a:r>
          </a:p>
          <a:p>
            <a:pPr lvl="1"/>
            <a:r>
              <a:rPr kumimoji="1" lang="ja-JP" altLang="en-US" sz="2400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11</cp:revision>
  <dcterms:created xsi:type="dcterms:W3CDTF">2020-10-03T17:02:08Z</dcterms:created>
  <dcterms:modified xsi:type="dcterms:W3CDTF">2020-10-14T18:31:27Z</dcterms:modified>
</cp:coreProperties>
</file>