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</TotalTime>
  <Words>142</Words>
  <Application>Microsoft Office PowerPoint</Application>
  <PresentationFormat>ワイド画面</PresentationFormat>
  <Paragraphs>51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33</cp:revision>
  <dcterms:created xsi:type="dcterms:W3CDTF">2020-10-03T17:02:08Z</dcterms:created>
  <dcterms:modified xsi:type="dcterms:W3CDTF">2020-10-22T15:25:59Z</dcterms:modified>
</cp:coreProperties>
</file>