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312" y="-19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2E8FF-87EC-44A0-8DC2-F6C0EC30C106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C3663-90BF-4B43-8185-74EA7BD07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952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次は「スマートフォンの保有率」について解説します。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このグラフを見ると、</a:t>
            </a:r>
            <a:r>
              <a:rPr kumimoji="1" lang="en-US" altLang="ja-JP" dirty="0"/>
              <a:t>20</a:t>
            </a:r>
            <a:r>
              <a:rPr kumimoji="1" lang="ja-JP" altLang="en-US" dirty="0"/>
              <a:t>代の「スマートフォンの保有率」は以前から高かったことがわかります。</a:t>
            </a:r>
            <a:r>
              <a:rPr kumimoji="1" lang="en-US" altLang="ja-JP" dirty="0"/>
              <a:t>2015</a:t>
            </a:r>
            <a:r>
              <a:rPr kumimoji="1" lang="ja-JP" altLang="en-US" dirty="0"/>
              <a:t>年以降は</a:t>
            </a:r>
            <a:r>
              <a:rPr kumimoji="1" lang="en-US" altLang="ja-JP" dirty="0"/>
              <a:t>95</a:t>
            </a:r>
            <a:r>
              <a:rPr kumimoji="1" lang="ja-JP" altLang="en-US" dirty="0"/>
              <a:t>％以上の数値になっているため、現在では、ほとんどの</a:t>
            </a:r>
            <a:r>
              <a:rPr kumimoji="1" lang="en-US" altLang="ja-JP" dirty="0"/>
              <a:t>20</a:t>
            </a:r>
            <a:r>
              <a:rPr kumimoji="1" lang="ja-JP" altLang="en-US" dirty="0"/>
              <a:t>代がスマートフォンを保有していると考えられます。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一方、</a:t>
            </a:r>
            <a:r>
              <a:rPr kumimoji="1" lang="en-US" altLang="ja-JP" dirty="0"/>
              <a:t>60</a:t>
            </a:r>
            <a:r>
              <a:rPr kumimoji="1" lang="ja-JP" altLang="en-US" dirty="0"/>
              <a:t>代の「スマートフォンの保有率」は、</a:t>
            </a:r>
            <a:r>
              <a:rPr kumimoji="1" lang="en-US" altLang="ja-JP" dirty="0"/>
              <a:t>2012</a:t>
            </a:r>
            <a:r>
              <a:rPr kumimoji="1" lang="ja-JP" altLang="en-US" dirty="0"/>
              <a:t>年の時点で</a:t>
            </a:r>
            <a:r>
              <a:rPr kumimoji="1" lang="en-US" altLang="ja-JP" dirty="0"/>
              <a:t>33.0</a:t>
            </a:r>
            <a:r>
              <a:rPr kumimoji="1" lang="ja-JP" altLang="en-US" dirty="0"/>
              <a:t>％しかありませんでした。それが</a:t>
            </a:r>
            <a:r>
              <a:rPr kumimoji="1" lang="en-US" altLang="ja-JP" dirty="0"/>
              <a:t>2018</a:t>
            </a:r>
            <a:r>
              <a:rPr kumimoji="1" lang="ja-JP" altLang="en-US" dirty="0"/>
              <a:t>年には</a:t>
            </a:r>
            <a:r>
              <a:rPr kumimoji="1" lang="en-US" altLang="ja-JP" dirty="0"/>
              <a:t>78.3</a:t>
            </a:r>
            <a:r>
              <a:rPr kumimoji="1" lang="ja-JP" altLang="en-US" dirty="0"/>
              <a:t>％にまで増加しており、ここ数年で急速に保有率が伸びていることがわかります。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C3663-90BF-4B43-8185-74EA7BD07FC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593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5319512" y="6183096"/>
            <a:ext cx="473094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zh-TW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通信利用動向調査報告書（世帯編）</a:t>
            </a:r>
            <a:endParaRPr kumimoji="1"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</TotalTime>
  <Words>307</Words>
  <Application>Microsoft Office PowerPoint</Application>
  <PresentationFormat>ワイド画面</PresentationFormat>
  <Paragraphs>68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51</cp:revision>
  <dcterms:created xsi:type="dcterms:W3CDTF">2020-10-03T17:02:08Z</dcterms:created>
  <dcterms:modified xsi:type="dcterms:W3CDTF">2020-11-11T09:49:28Z</dcterms:modified>
</cp:coreProperties>
</file>