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23BB59-4079-4489-8BCB-62327D976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0AF7C36-CE33-4A10-9387-8DE558856A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0544C1-DB25-41CD-9241-7C54785B6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F67E5A-A4AE-4CFB-98F7-5566F7CD0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85A7F1-F4C6-4348-8076-6C9930CF5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913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381F33-D2AC-494D-8A28-0B7EDA6C7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C20F91-F7BB-45E4-AA07-CD03ACD3C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F6CA37-530C-424C-A7E6-0D66DDAE9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E6309C-291E-4D54-9C1E-445B09570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4453FF-4069-4F1E-9D36-E6AC12206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596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A411CF4-379A-49BD-9B3A-8548347B08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2416B96-D2F6-4BC0-93BE-D50C98E90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9832D1-74E9-468A-B689-56E0D32B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550DC3-206E-4207-9337-022E67511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8AB98D-5273-497C-8E9C-D58F65D60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17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C5916A-5636-4199-A180-DD81FDB68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87C7C-A888-456D-9464-D64EB0196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F0B84C-B071-4534-A34A-4344A4352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69415B-D0C8-49DC-BCE3-DFFC7B09B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32EBDB-C4D2-4C7C-858A-903652A2E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206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CCBEC-5547-4789-9E18-2235516D2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4714C0-7B34-4F6F-A4E4-FFCD9EAF1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42C267-80DE-40B5-A009-F3A4861DB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2F6927-3264-4C7A-865B-A400C35F8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5B4A70-2F89-44EA-AD7F-2BA524B2A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584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DD6DC5-6766-4D06-AA07-BF1C289C1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B2027A-CA30-44CF-AB16-B16446BF1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AF44B3-D8C0-4400-81F4-FC1E43844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2BCD4E-4A7A-47F1-BC70-0914E1615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F1C6BA-CD25-4126-B562-C7E3B148D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30A9C9-D20D-4E38-9BE5-4D25CADDA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30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3B91A2-5230-433F-9FE0-58EBF4EED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8D077B-1867-4A88-9D49-1B87EE0AC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638ACBF-8C72-4F56-BA61-940CCBD7CB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EC48F9C-BA0E-4AB1-A975-A5BF277540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BA5164D-0755-4E04-9510-B1E429B70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8FD80EA-0E19-469A-83E0-4E9738666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8266F59-A59A-4209-B033-962B11A13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CED6C3-2556-46DF-B2DF-665AC8DA9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1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9DD4B2-C712-4799-B804-C1BAD54AB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A0BDC3-C5F5-4883-BB3D-072196687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BB4356-D5D5-42F6-B8FF-3572FF43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D1A1B23-9C2C-4A1B-8E08-FD8F6D81A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249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4BDD7E-CD4C-4BAA-8731-22FE25F51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6585874-BF34-4DA7-B7CD-9E502CF59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C7F109-CDAD-425F-9A29-5813171C8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712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29D7F-7B74-44A6-8926-916108545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11B64E-9868-4D6A-9052-E83811AF1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BA5E8D-E400-43E5-A45D-FBBD179E9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1684DD-4BA0-4EBA-B6B2-5E68D20D3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47477B-5E06-4496-8885-EBF1D62D5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CC34C0-37C0-45F6-A184-DF2E54E2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57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C154C1-7AF1-4887-92AB-2DE5E873E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AFB1EBC-1D7F-45B5-8B4B-6BB7E1B794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85CBFA-BB54-4E12-973D-2598BE84FA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06FFEC-D446-4EF3-97A4-23CAEA176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79F852-1F35-4F7D-82EA-07559C02E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D2CEAFB-3819-40F1-919A-54C88B314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39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35F99E0-889C-4F2E-BC19-2629A986F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4C489A-A231-40A9-B990-D493181FD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DA9E57-041C-412C-8D80-1C64101D80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F7F25-5171-442F-A2D2-D2493355C59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601020-B07C-4DA2-9D2A-EC29B32A3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3D4826-B3B2-44BE-8B4C-FC7D89C21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E0BD8-FC40-4811-9C39-6F99EA2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18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920FBE-F414-4161-A00F-EE0699677D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スマートフォンの研究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4E16441-DCB0-465C-8744-0B028973DB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889055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スマートフォンの研究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スマートフォンの研究</dc:title>
  <dc:creator>裕介 相澤</dc:creator>
  <cp:lastModifiedBy>裕介 相澤</cp:lastModifiedBy>
  <cp:revision>1</cp:revision>
  <dcterms:created xsi:type="dcterms:W3CDTF">2020-09-28T20:52:44Z</dcterms:created>
  <dcterms:modified xsi:type="dcterms:W3CDTF">2020-09-28T20:53:51Z</dcterms:modified>
</cp:coreProperties>
</file>