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21" autoAdjust="0"/>
    <p:restoredTop sz="94660"/>
  </p:normalViewPr>
  <p:slideViewPr>
    <p:cSldViewPr snapToGrid="0">
      <p:cViewPr varScale="1">
        <p:scale>
          <a:sx n="60" d="100"/>
          <a:sy n="60" d="100"/>
        </p:scale>
        <p:origin x="102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229854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207003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5200814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75569208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7889384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2020/10/15</a:t>
            </a:fld>
            <a:endParaRPr kumimoji="1" lang="ja-JP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3830415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つの画像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2020/10/15</a:t>
            </a:fld>
            <a:endParaRPr kumimoji="1" lang="ja-JP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08807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1865613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28555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669118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039367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537127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2020/10/15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360431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2020/10/15</a:t>
            </a:fld>
            <a:endParaRPr kumimoji="1" lang="ja-JP" alt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893014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2020/10/15</a:t>
            </a:fld>
            <a:endParaRPr kumimoji="1" lang="ja-JP" alt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352346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2020/10/15</a:t>
            </a:fld>
            <a:endParaRPr kumimoji="1" lang="ja-JP" alt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625139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149932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D6F6BC74-BED4-48BC-B1DF-F2A31603F7BC}" type="datetimeFigureOut">
              <a:rPr kumimoji="1" lang="ja-JP" altLang="en-US" smtClean="0"/>
              <a:t>2020/10/15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174481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  <p:sldLayoutId id="2147483689" r:id="rId17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0DD3DFF-DE4B-4C18-88C1-9914B071635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9705550" cy="3329581"/>
          </a:xfrm>
        </p:spPr>
        <p:txBody>
          <a:bodyPr/>
          <a:lstStyle/>
          <a:p>
            <a:r>
              <a:rPr kumimoji="1" lang="ja-JP" altLang="en-US" dirty="0"/>
              <a:t>スマートフォンの現状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970264F1-FC16-467F-A831-56455B4479C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保有率とリサイクルについて</a:t>
            </a:r>
          </a:p>
        </p:txBody>
      </p:sp>
    </p:spTree>
    <p:extLst>
      <p:ext uri="{BB962C8B-B14F-4D97-AF65-F5344CB8AC3E}">
        <p14:creationId xmlns:p14="http://schemas.microsoft.com/office/powerpoint/2010/main" val="39578758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C04AA9A-820C-477E-845A-9C2A733111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スマートフォンの特長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366A6B9-AB2D-400A-8122-759604D9275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03311" y="2052918"/>
            <a:ext cx="9360000" cy="4195481"/>
          </a:xfrm>
        </p:spPr>
        <p:txBody>
          <a:bodyPr>
            <a:normAutofit fontScale="92500"/>
          </a:bodyPr>
          <a:lstStyle/>
          <a:p>
            <a:pPr>
              <a:buSzPct val="100000"/>
              <a:buFont typeface="Wingdings" panose="05000000000000000000" pitchFamily="2" charset="2"/>
              <a:buChar char="n"/>
            </a:pPr>
            <a:r>
              <a:rPr kumimoji="1" lang="ja-JP" altLang="en-US" sz="2800" b="1" dirty="0"/>
              <a:t>インターネット</a:t>
            </a:r>
            <a:r>
              <a:rPr kumimoji="1" lang="ja-JP" altLang="en-US" sz="2800" dirty="0"/>
              <a:t>への接続</a:t>
            </a:r>
          </a:p>
          <a:p>
            <a:pPr lvl="1">
              <a:buFont typeface="Wingdings" panose="05000000000000000000" pitchFamily="2" charset="2"/>
              <a:buChar char="p"/>
            </a:pPr>
            <a:r>
              <a:rPr kumimoji="1" lang="en-US" altLang="ja-JP" sz="2400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SNS</a:t>
            </a:r>
            <a:r>
              <a:rPr kumimoji="1" lang="ja-JP" altLang="en-US" sz="2400" dirty="0"/>
              <a:t>の利用、</a:t>
            </a:r>
            <a:r>
              <a:rPr kumimoji="1" lang="en-US" altLang="ja-JP" sz="2400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Web</a:t>
            </a:r>
            <a:r>
              <a:rPr kumimoji="1" lang="ja-JP" altLang="en-US" sz="2400" dirty="0"/>
              <a:t>の閲覧、</a:t>
            </a:r>
            <a:r>
              <a:rPr kumimoji="1" lang="ja-JP" altLang="en-US" sz="2400" dirty="0">
                <a:solidFill>
                  <a:srgbClr val="FFC000"/>
                </a:solidFill>
              </a:rPr>
              <a:t>メール</a:t>
            </a:r>
            <a:r>
              <a:rPr kumimoji="1" lang="ja-JP" altLang="en-US" sz="2400" dirty="0"/>
              <a:t>の送受信など</a:t>
            </a:r>
          </a:p>
          <a:p>
            <a:endParaRPr kumimoji="1" lang="ja-JP" altLang="en-US" sz="2800" dirty="0"/>
          </a:p>
          <a:p>
            <a:pPr>
              <a:buSzPct val="100000"/>
              <a:buFont typeface="Wingdings" panose="05000000000000000000" pitchFamily="2" charset="2"/>
              <a:buChar char="n"/>
            </a:pPr>
            <a:r>
              <a:rPr kumimoji="1" lang="ja-JP" altLang="en-US" sz="2800" b="1" dirty="0"/>
              <a:t>アプリ</a:t>
            </a:r>
            <a:r>
              <a:rPr kumimoji="1" lang="ja-JP" altLang="en-US" sz="2800" dirty="0"/>
              <a:t>の活用</a:t>
            </a:r>
          </a:p>
          <a:p>
            <a:pPr lvl="1">
              <a:buFont typeface="Wingdings" panose="05000000000000000000" pitchFamily="2" charset="2"/>
              <a:buChar char="p"/>
            </a:pPr>
            <a:r>
              <a:rPr kumimoji="1" lang="ja-JP" altLang="en-US" sz="2400" dirty="0">
                <a:solidFill>
                  <a:srgbClr val="FFC000"/>
                </a:solidFill>
              </a:rPr>
              <a:t>アプリ</a:t>
            </a:r>
            <a:r>
              <a:rPr kumimoji="1" lang="ja-JP" altLang="en-US" sz="2400" dirty="0"/>
              <a:t>をインストールすることで、</a:t>
            </a:r>
            <a:r>
              <a:rPr kumimoji="1" lang="ja-JP" altLang="en-US" sz="2400" u="sng" dirty="0"/>
              <a:t>さまざまな用途に活用できる</a:t>
            </a:r>
          </a:p>
          <a:p>
            <a:endParaRPr kumimoji="1" lang="ja-JP" altLang="en-US" sz="2800" dirty="0"/>
          </a:p>
          <a:p>
            <a:pPr>
              <a:buSzPct val="100000"/>
              <a:buFont typeface="Wingdings" panose="05000000000000000000" pitchFamily="2" charset="2"/>
              <a:buChar char="n"/>
            </a:pPr>
            <a:r>
              <a:rPr kumimoji="1" lang="ja-JP" altLang="en-US" sz="2800" b="1" dirty="0"/>
              <a:t>タッチパネル</a:t>
            </a:r>
            <a:r>
              <a:rPr kumimoji="1" lang="ja-JP" altLang="en-US" sz="2800" dirty="0"/>
              <a:t>の採用</a:t>
            </a:r>
          </a:p>
          <a:p>
            <a:pPr lvl="1">
              <a:buFont typeface="Wingdings" panose="05000000000000000000" pitchFamily="2" charset="2"/>
              <a:buChar char="p"/>
            </a:pPr>
            <a:r>
              <a:rPr kumimoji="1" lang="ja-JP" altLang="en-US" sz="2400" dirty="0"/>
              <a:t>画面にタッチして</a:t>
            </a:r>
            <a:r>
              <a:rPr kumimoji="1" lang="ja-JP" altLang="en-US" sz="2400" u="sng" dirty="0"/>
              <a:t>直観的に操作できる</a:t>
            </a:r>
          </a:p>
        </p:txBody>
      </p:sp>
    </p:spTree>
    <p:extLst>
      <p:ext uri="{BB962C8B-B14F-4D97-AF65-F5344CB8AC3E}">
        <p14:creationId xmlns:p14="http://schemas.microsoft.com/office/powerpoint/2010/main" val="190927288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オン">
  <a:themeElements>
    <a:clrScheme name="赤">
      <a:dk1>
        <a:sysClr val="windowText" lastClr="000000"/>
      </a:dk1>
      <a:lt1>
        <a:sysClr val="window" lastClr="FFFFFF"/>
      </a:lt1>
      <a:dk2>
        <a:srgbClr val="323232"/>
      </a:dk2>
      <a:lt2>
        <a:srgbClr val="E5C243"/>
      </a:lt2>
      <a:accent1>
        <a:srgbClr val="A5300F"/>
      </a:accent1>
      <a:accent2>
        <a:srgbClr val="D55816"/>
      </a:accent2>
      <a:accent3>
        <a:srgbClr val="E19825"/>
      </a:accent3>
      <a:accent4>
        <a:srgbClr val="B19C7D"/>
      </a:accent4>
      <a:accent5>
        <a:srgbClr val="7F5F52"/>
      </a:accent5>
      <a:accent6>
        <a:srgbClr val="B27D49"/>
      </a:accent6>
      <a:hlink>
        <a:srgbClr val="6B9F25"/>
      </a:hlink>
      <a:folHlink>
        <a:srgbClr val="B26B02"/>
      </a:folHlink>
    </a:clrScheme>
    <a:fontScheme name="イオン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イオン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8</TotalTime>
  <Words>54</Words>
  <Application>Microsoft Office PowerPoint</Application>
  <PresentationFormat>ワイド画面</PresentationFormat>
  <Paragraphs>11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7" baseType="lpstr">
      <vt:lpstr>Arial</vt:lpstr>
      <vt:lpstr>Century Gothic</vt:lpstr>
      <vt:lpstr>Wingdings</vt:lpstr>
      <vt:lpstr>Wingdings 3</vt:lpstr>
      <vt:lpstr>イオン</vt:lpstr>
      <vt:lpstr>スマートフォンの現状</vt:lpstr>
      <vt:lpstr>スマートフォンの特長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スマートフォンの現状</dc:title>
  <dc:creator>裕介 相澤</dc:creator>
  <cp:lastModifiedBy>裕介 相澤</cp:lastModifiedBy>
  <cp:revision>17</cp:revision>
  <dcterms:created xsi:type="dcterms:W3CDTF">2020-10-03T17:02:08Z</dcterms:created>
  <dcterms:modified xsi:type="dcterms:W3CDTF">2020-10-14T18:33:03Z</dcterms:modified>
</cp:coreProperties>
</file>